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2" r:id="rId2"/>
  </p:sldMasterIdLst>
  <p:notesMasterIdLst>
    <p:notesMasterId r:id="rId17"/>
  </p:notesMasterIdLst>
  <p:sldIdLst>
    <p:sldId id="256" r:id="rId3"/>
    <p:sldId id="304" r:id="rId4"/>
    <p:sldId id="317" r:id="rId5"/>
    <p:sldId id="258" r:id="rId6"/>
    <p:sldId id="294" r:id="rId7"/>
    <p:sldId id="288" r:id="rId8"/>
    <p:sldId id="318" r:id="rId9"/>
    <p:sldId id="310" r:id="rId10"/>
    <p:sldId id="319" r:id="rId11"/>
    <p:sldId id="263" r:id="rId12"/>
    <p:sldId id="320" r:id="rId13"/>
    <p:sldId id="322" r:id="rId14"/>
    <p:sldId id="323" r:id="rId15"/>
    <p:sldId id="276"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Libre Franklin" pitchFamily="2" charset="77"/>
      <p:regular r:id="rId22"/>
      <p:bold r:id="rId23"/>
      <p:italic r:id="rId24"/>
      <p:boldItalic r:id="rId25"/>
    </p:embeddedFont>
    <p:embeddedFont>
      <p:font typeface="Libre Franklin Black" panose="020F0502020204030204" pitchFamily="34" charset="0"/>
      <p:bold r:id="rId26"/>
      <p:italic r:id="rId27"/>
      <p:boldItalic r:id="rId28"/>
    </p:embeddedFont>
    <p:embeddedFont>
      <p:font typeface="Libre Franklin Medium" panose="020F050202020403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3" roundtripDataSignature="AMtx7mjggpmp1quEdJIt/bSHbL5jMSagZ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3FDB"/>
    <a:srgbClr val="441D63"/>
    <a:srgbClr val="FF8AD8"/>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17"/>
    <p:restoredTop sz="95865"/>
  </p:normalViewPr>
  <p:slideViewPr>
    <p:cSldViewPr snapToGrid="0">
      <p:cViewPr>
        <p:scale>
          <a:sx n="70" d="100"/>
          <a:sy n="70" d="100"/>
        </p:scale>
        <p:origin x="624" y="11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21" Type="http://schemas.openxmlformats.org/officeDocument/2006/relationships/font" Target="fonts/font4.fntdata"/><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font" Target="fonts/font12.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32" Type="http://schemas.openxmlformats.org/officeDocument/2006/relationships/font" Target="fonts/font15.fntdata"/><Relationship Id="rId53"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font" Target="fonts/font11.fntdata"/><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56"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8" name="Google Shape;378;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10182d5d6c8_0_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6" name="Google Shape;456;g10182d5d6c8_0_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10714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10182d5d6c8_0_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6" name="Google Shape;456;g10182d5d6c8_0_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11195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6" name="Google Shape;64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6" name="Google Shape;64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80525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1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5" name="Google Shape;395;p1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10182d5d6c8_0_1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79" name="Google Shape;479;g10182d5d6c8_0_1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70552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1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5" name="Google Shape;395;p1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50560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10182d5d6c8_0_1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79" name="Google Shape;479;g10182d5d6c8_0_1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73702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6" name="Google Shape;64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58696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10182d5d6c8_0_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6" name="Google Shape;456;g10182d5d6c8_0_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10182d5d6c8_0_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6" name="Google Shape;456;g10182d5d6c8_0_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32582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3 Market Research">
  <p:cSld name="3 Market Research">
    <p:spTree>
      <p:nvGrpSpPr>
        <p:cNvPr id="1" name="Shape 15"/>
        <p:cNvGrpSpPr/>
        <p:nvPr/>
      </p:nvGrpSpPr>
      <p:grpSpPr>
        <a:xfrm>
          <a:off x="0" y="0"/>
          <a:ext cx="0" cy="0"/>
          <a:chOff x="0" y="0"/>
          <a:chExt cx="0" cy="0"/>
        </a:xfrm>
      </p:grpSpPr>
      <p:sp>
        <p:nvSpPr>
          <p:cNvPr id="16" name="Google Shape;16;p142"/>
          <p:cNvSpPr txBox="1">
            <a:spLocks noGrp="1"/>
          </p:cNvSpPr>
          <p:nvPr>
            <p:ph type="title"/>
          </p:nvPr>
        </p:nvSpPr>
        <p:spPr>
          <a:xfrm>
            <a:off x="533400" y="152399"/>
            <a:ext cx="8470900" cy="7461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0A0"/>
              </a:buClr>
              <a:buSzPts val="3000"/>
              <a:buFont typeface="Libre Franklin Medium"/>
              <a:buNone/>
              <a:defRPr b="1">
                <a:latin typeface="Libre Franklin Medium"/>
                <a:ea typeface="Libre Franklin Medium"/>
                <a:cs typeface="Libre Franklin Medium"/>
                <a:sym typeface="Libre Franklin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2"/>
          <p:cNvSpPr txBox="1">
            <a:spLocks noGrp="1"/>
          </p:cNvSpPr>
          <p:nvPr>
            <p:ph type="sldNum" idx="12"/>
          </p:nvPr>
        </p:nvSpPr>
        <p:spPr>
          <a:xfrm>
            <a:off x="8610600" y="6356350"/>
            <a:ext cx="10677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20" name="Google Shape;20;p142"/>
          <p:cNvSpPr/>
          <p:nvPr/>
        </p:nvSpPr>
        <p:spPr>
          <a:xfrm>
            <a:off x="0" y="6131632"/>
            <a:ext cx="12192000" cy="726368"/>
          </a:xfrm>
          <a:prstGeom prst="rect">
            <a:avLst/>
          </a:prstGeom>
          <a:solidFill>
            <a:srgbClr val="7030A0">
              <a:alpha val="74901"/>
            </a:srgbClr>
          </a:solidFill>
          <a:ln>
            <a:noFill/>
          </a:ln>
        </p:spPr>
        <p:txBody>
          <a:bodyPr spcFirstLastPara="1" wrap="square" lIns="3600000" tIns="45700" rIns="91425" bIns="45700" anchor="ctr" anchorCtr="0">
            <a:noAutofit/>
          </a:bodyPr>
          <a:lstStyle/>
          <a:p>
            <a:pPr marL="0" marR="0" lvl="0" indent="0" algn="l" rtl="0">
              <a:lnSpc>
                <a:spcPct val="100000"/>
              </a:lnSpc>
              <a:spcBef>
                <a:spcPts val="0"/>
              </a:spcBef>
              <a:spcAft>
                <a:spcPts val="0"/>
              </a:spcAft>
              <a:buClr>
                <a:srgbClr val="000000"/>
              </a:buClr>
              <a:buSzPts val="6000"/>
              <a:buFont typeface="Arial"/>
              <a:buNone/>
            </a:pPr>
            <a:endParaRPr sz="6000" b="0" i="0" u="none" strike="noStrike" cap="none">
              <a:solidFill>
                <a:schemeClr val="lt1"/>
              </a:solidFill>
              <a:latin typeface="Libre Franklin"/>
              <a:ea typeface="Libre Franklin"/>
              <a:cs typeface="Libre Franklin"/>
              <a:sym typeface="Libre Franklin"/>
            </a:endParaRPr>
          </a:p>
        </p:txBody>
      </p:sp>
      <p:sp>
        <p:nvSpPr>
          <p:cNvPr id="21" name="Google Shape;21;p142"/>
          <p:cNvSpPr txBox="1">
            <a:spLocks noGrp="1"/>
          </p:cNvSpPr>
          <p:nvPr>
            <p:ph type="body" idx="1"/>
          </p:nvPr>
        </p:nvSpPr>
        <p:spPr>
          <a:xfrm>
            <a:off x="568799" y="1235552"/>
            <a:ext cx="8462550" cy="4351338"/>
          </a:xfrm>
          <a:prstGeom prst="rect">
            <a:avLst/>
          </a:prstGeom>
          <a:noFill/>
          <a:ln>
            <a:noFill/>
          </a:ln>
        </p:spPr>
        <p:txBody>
          <a:bodyPr spcFirstLastPara="1" wrap="square" lIns="91425" tIns="45700" rIns="91425" bIns="45700" anchor="t" anchorCtr="0">
            <a:normAutofit/>
          </a:bodyPr>
          <a:lstStyle>
            <a:lvl1pPr marL="457200" lvl="0" indent="-368300" algn="l">
              <a:lnSpc>
                <a:spcPct val="110000"/>
              </a:lnSpc>
              <a:spcBef>
                <a:spcPts val="1000"/>
              </a:spcBef>
              <a:spcAft>
                <a:spcPts val="0"/>
              </a:spcAft>
              <a:buClr>
                <a:srgbClr val="3F3F3F"/>
              </a:buClr>
              <a:buSzPts val="2200"/>
              <a:buChar char="•"/>
              <a:defRPr sz="2200">
                <a:solidFill>
                  <a:srgbClr val="3F3F3F"/>
                </a:solidFill>
                <a:latin typeface="Libre Franklin"/>
                <a:ea typeface="Libre Franklin"/>
                <a:cs typeface="Libre Franklin"/>
                <a:sym typeface="Libre Franklin"/>
              </a:defRPr>
            </a:lvl1pPr>
            <a:lvl2pPr marL="914400" lvl="1" indent="-368300" algn="l">
              <a:lnSpc>
                <a:spcPct val="110000"/>
              </a:lnSpc>
              <a:spcBef>
                <a:spcPts val="500"/>
              </a:spcBef>
              <a:spcAft>
                <a:spcPts val="0"/>
              </a:spcAft>
              <a:buClr>
                <a:srgbClr val="3F3F3F"/>
              </a:buClr>
              <a:buSzPts val="2200"/>
              <a:buChar char="•"/>
              <a:defRPr sz="2200">
                <a:solidFill>
                  <a:srgbClr val="3F3F3F"/>
                </a:solidFill>
                <a:latin typeface="Libre Franklin"/>
                <a:ea typeface="Libre Franklin"/>
                <a:cs typeface="Libre Franklin"/>
                <a:sym typeface="Libre Franklin"/>
              </a:defRPr>
            </a:lvl2pPr>
            <a:lvl3pPr marL="1371600" lvl="2" indent="-368300" algn="l">
              <a:lnSpc>
                <a:spcPct val="110000"/>
              </a:lnSpc>
              <a:spcBef>
                <a:spcPts val="500"/>
              </a:spcBef>
              <a:spcAft>
                <a:spcPts val="0"/>
              </a:spcAft>
              <a:buClr>
                <a:srgbClr val="3F3F3F"/>
              </a:buClr>
              <a:buSzPts val="2200"/>
              <a:buChar char="•"/>
              <a:defRPr sz="2200">
                <a:solidFill>
                  <a:srgbClr val="3F3F3F"/>
                </a:solidFill>
                <a:latin typeface="Libre Franklin"/>
                <a:ea typeface="Libre Franklin"/>
                <a:cs typeface="Libre Franklin"/>
                <a:sym typeface="Libre Franklin"/>
              </a:defRPr>
            </a:lvl3pPr>
            <a:lvl4pPr marL="1828800" lvl="3" indent="-368300" algn="l">
              <a:lnSpc>
                <a:spcPct val="110000"/>
              </a:lnSpc>
              <a:spcBef>
                <a:spcPts val="500"/>
              </a:spcBef>
              <a:spcAft>
                <a:spcPts val="0"/>
              </a:spcAft>
              <a:buClr>
                <a:srgbClr val="3F3F3F"/>
              </a:buClr>
              <a:buSzPts val="2200"/>
              <a:buChar char="•"/>
              <a:defRPr sz="2200">
                <a:solidFill>
                  <a:srgbClr val="3F3F3F"/>
                </a:solidFill>
                <a:latin typeface="Libre Franklin"/>
                <a:ea typeface="Libre Franklin"/>
                <a:cs typeface="Libre Franklin"/>
                <a:sym typeface="Libre Franklin"/>
              </a:defRPr>
            </a:lvl4pPr>
            <a:lvl5pPr marL="2286000" lvl="4" indent="-368300" algn="l">
              <a:lnSpc>
                <a:spcPct val="110000"/>
              </a:lnSpc>
              <a:spcBef>
                <a:spcPts val="500"/>
              </a:spcBef>
              <a:spcAft>
                <a:spcPts val="0"/>
              </a:spcAft>
              <a:buClr>
                <a:srgbClr val="3F3F3F"/>
              </a:buClr>
              <a:buSzPts val="2200"/>
              <a:buChar char="•"/>
              <a:defRPr sz="2200">
                <a:solidFill>
                  <a:srgbClr val="3F3F3F"/>
                </a:solidFill>
                <a:latin typeface="Libre Franklin"/>
                <a:ea typeface="Libre Franklin"/>
                <a:cs typeface="Libre Franklin"/>
                <a:sym typeface="Libre Franklin"/>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5"/>
        <p:cNvGrpSpPr/>
        <p:nvPr/>
      </p:nvGrpSpPr>
      <p:grpSpPr>
        <a:xfrm>
          <a:off x="0" y="0"/>
          <a:ext cx="0" cy="0"/>
          <a:chOff x="0" y="0"/>
          <a:chExt cx="0" cy="0"/>
        </a:xfrm>
      </p:grpSpPr>
      <p:sp>
        <p:nvSpPr>
          <p:cNvPr id="76" name="Google Shape;76;p10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Libre Franklin Medium"/>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0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8" name="Google Shape;78;p10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9" name="Google Shape;79;p10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0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0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2"/>
        <p:cNvGrpSpPr/>
        <p:nvPr/>
      </p:nvGrpSpPr>
      <p:grpSpPr>
        <a:xfrm>
          <a:off x="0" y="0"/>
          <a:ext cx="0" cy="0"/>
          <a:chOff x="0" y="0"/>
          <a:chExt cx="0" cy="0"/>
        </a:xfrm>
      </p:grpSpPr>
      <p:sp>
        <p:nvSpPr>
          <p:cNvPr id="83" name="Google Shape;83;p10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Libre Franklin Medium"/>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02"/>
          <p:cNvSpPr>
            <a:spLocks noGrp="1"/>
          </p:cNvSpPr>
          <p:nvPr>
            <p:ph type="pic" idx="2"/>
          </p:nvPr>
        </p:nvSpPr>
        <p:spPr>
          <a:xfrm>
            <a:off x="5183188" y="987425"/>
            <a:ext cx="6172200" cy="4873625"/>
          </a:xfrm>
          <a:prstGeom prst="rect">
            <a:avLst/>
          </a:prstGeom>
          <a:noFill/>
          <a:ln>
            <a:noFill/>
          </a:ln>
        </p:spPr>
      </p:sp>
      <p:sp>
        <p:nvSpPr>
          <p:cNvPr id="85" name="Google Shape;85;p10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6" name="Google Shape;86;p10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0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0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9"/>
        <p:cNvGrpSpPr/>
        <p:nvPr/>
      </p:nvGrpSpPr>
      <p:grpSpPr>
        <a:xfrm>
          <a:off x="0" y="0"/>
          <a:ext cx="0" cy="0"/>
          <a:chOff x="0" y="0"/>
          <a:chExt cx="0" cy="0"/>
        </a:xfrm>
      </p:grpSpPr>
      <p:sp>
        <p:nvSpPr>
          <p:cNvPr id="90" name="Google Shape;90;p10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0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10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0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0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5"/>
        <p:cNvGrpSpPr/>
        <p:nvPr/>
      </p:nvGrpSpPr>
      <p:grpSpPr>
        <a:xfrm>
          <a:off x="0" y="0"/>
          <a:ext cx="0" cy="0"/>
          <a:chOff x="0" y="0"/>
          <a:chExt cx="0" cy="0"/>
        </a:xfrm>
      </p:grpSpPr>
      <p:sp>
        <p:nvSpPr>
          <p:cNvPr id="96" name="Google Shape;96;p10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0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10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10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10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3 Market Research">
  <p:cSld name="1_3 Market Research">
    <p:spTree>
      <p:nvGrpSpPr>
        <p:cNvPr id="1" name="Shape 107"/>
        <p:cNvGrpSpPr/>
        <p:nvPr/>
      </p:nvGrpSpPr>
      <p:grpSpPr>
        <a:xfrm>
          <a:off x="0" y="0"/>
          <a:ext cx="0" cy="0"/>
          <a:chOff x="0" y="0"/>
          <a:chExt cx="0" cy="0"/>
        </a:xfrm>
      </p:grpSpPr>
      <p:pic>
        <p:nvPicPr>
          <p:cNvPr id="108" name="Google Shape;108;p93" descr="dental-courses.jpg"/>
          <p:cNvPicPr preferRelativeResize="0"/>
          <p:nvPr/>
        </p:nvPicPr>
        <p:blipFill rotWithShape="1">
          <a:blip r:embed="rId2">
            <a:alphaModFix/>
          </a:blip>
          <a:srcRect/>
          <a:stretch/>
        </p:blipFill>
        <p:spPr>
          <a:xfrm>
            <a:off x="0" y="1037000"/>
            <a:ext cx="12192000" cy="5821000"/>
          </a:xfrm>
          <a:prstGeom prst="rect">
            <a:avLst/>
          </a:prstGeom>
          <a:noFill/>
          <a:ln>
            <a:noFill/>
          </a:ln>
        </p:spPr>
      </p:pic>
      <p:sp>
        <p:nvSpPr>
          <p:cNvPr id="109" name="Google Shape;109;p93"/>
          <p:cNvSpPr/>
          <p:nvPr/>
        </p:nvSpPr>
        <p:spPr>
          <a:xfrm>
            <a:off x="0" y="995524"/>
            <a:ext cx="12192000" cy="5136108"/>
          </a:xfrm>
          <a:prstGeom prst="rect">
            <a:avLst/>
          </a:prstGeom>
          <a:solidFill>
            <a:srgbClr val="FFFFFF">
              <a:alpha val="90980"/>
            </a:srgbClr>
          </a:solidFill>
          <a:ln>
            <a:noFill/>
          </a:ln>
        </p:spPr>
        <p:txBody>
          <a:bodyPr spcFirstLastPara="1" wrap="square" lIns="3600000" tIns="45700" rIns="91425" bIns="45700" anchor="ctr" anchorCtr="0">
            <a:noAutofit/>
          </a:bodyPr>
          <a:lstStyle/>
          <a:p>
            <a:pPr marL="0" marR="0" lvl="0" indent="0" algn="l" rtl="0">
              <a:lnSpc>
                <a:spcPct val="100000"/>
              </a:lnSpc>
              <a:spcBef>
                <a:spcPts val="0"/>
              </a:spcBef>
              <a:spcAft>
                <a:spcPts val="0"/>
              </a:spcAft>
              <a:buClr>
                <a:srgbClr val="000000"/>
              </a:buClr>
              <a:buSzPts val="6000"/>
              <a:buFont typeface="Arial"/>
              <a:buNone/>
            </a:pPr>
            <a:endParaRPr sz="6000" b="0" i="0" u="none" strike="noStrike" cap="none">
              <a:solidFill>
                <a:schemeClr val="lt1"/>
              </a:solidFill>
              <a:latin typeface="Libre Franklin"/>
              <a:ea typeface="Libre Franklin"/>
              <a:cs typeface="Libre Franklin"/>
              <a:sym typeface="Libre Franklin"/>
            </a:endParaRPr>
          </a:p>
        </p:txBody>
      </p:sp>
      <p:sp>
        <p:nvSpPr>
          <p:cNvPr id="110" name="Google Shape;110;p93"/>
          <p:cNvSpPr txBox="1">
            <a:spLocks noGrp="1"/>
          </p:cNvSpPr>
          <p:nvPr>
            <p:ph type="title"/>
          </p:nvPr>
        </p:nvSpPr>
        <p:spPr>
          <a:xfrm>
            <a:off x="533400" y="152399"/>
            <a:ext cx="8470900" cy="7461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0A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9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9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93"/>
          <p:cNvSpPr txBox="1">
            <a:spLocks noGrp="1"/>
          </p:cNvSpPr>
          <p:nvPr>
            <p:ph type="sldNum" idx="12"/>
          </p:nvPr>
        </p:nvSpPr>
        <p:spPr>
          <a:xfrm>
            <a:off x="8610600" y="6356350"/>
            <a:ext cx="10677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114" name="Google Shape;114;p93"/>
          <p:cNvSpPr/>
          <p:nvPr/>
        </p:nvSpPr>
        <p:spPr>
          <a:xfrm>
            <a:off x="0" y="6131632"/>
            <a:ext cx="12192000" cy="726368"/>
          </a:xfrm>
          <a:prstGeom prst="rect">
            <a:avLst/>
          </a:prstGeom>
          <a:solidFill>
            <a:srgbClr val="7030A0">
              <a:alpha val="74901"/>
            </a:srgbClr>
          </a:solidFill>
          <a:ln>
            <a:noFill/>
          </a:ln>
        </p:spPr>
        <p:txBody>
          <a:bodyPr spcFirstLastPara="1" wrap="square" lIns="3600000" tIns="45700" rIns="91425" bIns="45700" anchor="ctr" anchorCtr="0">
            <a:noAutofit/>
          </a:bodyPr>
          <a:lstStyle/>
          <a:p>
            <a:pPr marL="0" marR="0" lvl="0" indent="0" algn="l" rtl="0">
              <a:lnSpc>
                <a:spcPct val="100000"/>
              </a:lnSpc>
              <a:spcBef>
                <a:spcPts val="0"/>
              </a:spcBef>
              <a:spcAft>
                <a:spcPts val="0"/>
              </a:spcAft>
              <a:buClr>
                <a:srgbClr val="000000"/>
              </a:buClr>
              <a:buSzPts val="6000"/>
              <a:buFont typeface="Arial"/>
              <a:buNone/>
            </a:pPr>
            <a:endParaRPr sz="6000" b="0" i="0" u="none" strike="noStrike" cap="none">
              <a:solidFill>
                <a:schemeClr val="lt1"/>
              </a:solidFill>
              <a:latin typeface="Libre Franklin"/>
              <a:ea typeface="Libre Franklin"/>
              <a:cs typeface="Libre Franklin"/>
              <a:sym typeface="Libre Franklin"/>
            </a:endParaRPr>
          </a:p>
        </p:txBody>
      </p:sp>
      <p:sp>
        <p:nvSpPr>
          <p:cNvPr id="115" name="Google Shape;115;p93"/>
          <p:cNvSpPr txBox="1">
            <a:spLocks noGrp="1"/>
          </p:cNvSpPr>
          <p:nvPr>
            <p:ph type="body" idx="1"/>
          </p:nvPr>
        </p:nvSpPr>
        <p:spPr>
          <a:xfrm>
            <a:off x="568799" y="1235552"/>
            <a:ext cx="8462550" cy="4351338"/>
          </a:xfrm>
          <a:prstGeom prst="rect">
            <a:avLst/>
          </a:prstGeom>
          <a:noFill/>
          <a:ln>
            <a:noFill/>
          </a:ln>
        </p:spPr>
        <p:txBody>
          <a:bodyPr spcFirstLastPara="1" wrap="square" lIns="91425" tIns="45700" rIns="91425" bIns="45700" anchor="t" anchorCtr="0">
            <a:normAutofit/>
          </a:bodyPr>
          <a:lstStyle>
            <a:lvl1pPr marL="457200" lvl="0" indent="-368300" algn="l">
              <a:lnSpc>
                <a:spcPct val="110000"/>
              </a:lnSpc>
              <a:spcBef>
                <a:spcPts val="1000"/>
              </a:spcBef>
              <a:spcAft>
                <a:spcPts val="0"/>
              </a:spcAft>
              <a:buClr>
                <a:srgbClr val="3F3F3F"/>
              </a:buClr>
              <a:buSzPts val="2200"/>
              <a:buChar char="•"/>
              <a:defRPr sz="2200">
                <a:solidFill>
                  <a:srgbClr val="3F3F3F"/>
                </a:solidFill>
              </a:defRPr>
            </a:lvl1pPr>
            <a:lvl2pPr marL="914400" lvl="1" indent="-368300" algn="l">
              <a:lnSpc>
                <a:spcPct val="110000"/>
              </a:lnSpc>
              <a:spcBef>
                <a:spcPts val="500"/>
              </a:spcBef>
              <a:spcAft>
                <a:spcPts val="0"/>
              </a:spcAft>
              <a:buClr>
                <a:srgbClr val="3F3F3F"/>
              </a:buClr>
              <a:buSzPts val="2200"/>
              <a:buChar char="•"/>
              <a:defRPr sz="2200">
                <a:solidFill>
                  <a:srgbClr val="3F3F3F"/>
                </a:solidFill>
              </a:defRPr>
            </a:lvl2pPr>
            <a:lvl3pPr marL="1371600" lvl="2" indent="-368300" algn="l">
              <a:lnSpc>
                <a:spcPct val="110000"/>
              </a:lnSpc>
              <a:spcBef>
                <a:spcPts val="500"/>
              </a:spcBef>
              <a:spcAft>
                <a:spcPts val="0"/>
              </a:spcAft>
              <a:buClr>
                <a:srgbClr val="3F3F3F"/>
              </a:buClr>
              <a:buSzPts val="2200"/>
              <a:buChar char="•"/>
              <a:defRPr sz="2200">
                <a:solidFill>
                  <a:srgbClr val="3F3F3F"/>
                </a:solidFill>
              </a:defRPr>
            </a:lvl3pPr>
            <a:lvl4pPr marL="1828800" lvl="3" indent="-368300" algn="l">
              <a:lnSpc>
                <a:spcPct val="110000"/>
              </a:lnSpc>
              <a:spcBef>
                <a:spcPts val="500"/>
              </a:spcBef>
              <a:spcAft>
                <a:spcPts val="0"/>
              </a:spcAft>
              <a:buClr>
                <a:srgbClr val="3F3F3F"/>
              </a:buClr>
              <a:buSzPts val="2200"/>
              <a:buChar char="•"/>
              <a:defRPr sz="2200">
                <a:solidFill>
                  <a:srgbClr val="3F3F3F"/>
                </a:solidFill>
              </a:defRPr>
            </a:lvl4pPr>
            <a:lvl5pPr marL="2286000" lvl="4" indent="-368300" algn="l">
              <a:lnSpc>
                <a:spcPct val="110000"/>
              </a:lnSpc>
              <a:spcBef>
                <a:spcPts val="500"/>
              </a:spcBef>
              <a:spcAft>
                <a:spcPts val="0"/>
              </a:spcAft>
              <a:buClr>
                <a:srgbClr val="3F3F3F"/>
              </a:buClr>
              <a:buSzPts val="2200"/>
              <a:buChar char="•"/>
              <a:defRPr sz="2200">
                <a:solidFill>
                  <a:srgbClr val="3F3F3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Market Research">
  <p:cSld name="3 Market Research">
    <p:spTree>
      <p:nvGrpSpPr>
        <p:cNvPr id="1" name="Shape 116"/>
        <p:cNvGrpSpPr/>
        <p:nvPr/>
      </p:nvGrpSpPr>
      <p:grpSpPr>
        <a:xfrm>
          <a:off x="0" y="0"/>
          <a:ext cx="0" cy="0"/>
          <a:chOff x="0" y="0"/>
          <a:chExt cx="0" cy="0"/>
        </a:xfrm>
      </p:grpSpPr>
      <p:sp>
        <p:nvSpPr>
          <p:cNvPr id="117" name="Google Shape;117;p85"/>
          <p:cNvSpPr txBox="1">
            <a:spLocks noGrp="1"/>
          </p:cNvSpPr>
          <p:nvPr>
            <p:ph type="title"/>
          </p:nvPr>
        </p:nvSpPr>
        <p:spPr>
          <a:xfrm>
            <a:off x="533400" y="152399"/>
            <a:ext cx="8470900" cy="7461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0A0"/>
              </a:buClr>
              <a:buSzPts val="3000"/>
              <a:buFont typeface="Libre Franklin Medium"/>
              <a:buNone/>
              <a:defRPr b="1">
                <a:latin typeface="Libre Franklin Medium"/>
                <a:ea typeface="Libre Franklin Medium"/>
                <a:cs typeface="Libre Franklin Medium"/>
                <a:sym typeface="Libre Franklin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8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8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85"/>
          <p:cNvSpPr txBox="1">
            <a:spLocks noGrp="1"/>
          </p:cNvSpPr>
          <p:nvPr>
            <p:ph type="sldNum" idx="12"/>
          </p:nvPr>
        </p:nvSpPr>
        <p:spPr>
          <a:xfrm>
            <a:off x="8610600" y="6356350"/>
            <a:ext cx="10677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121" name="Google Shape;121;p85"/>
          <p:cNvSpPr/>
          <p:nvPr/>
        </p:nvSpPr>
        <p:spPr>
          <a:xfrm>
            <a:off x="0" y="6131632"/>
            <a:ext cx="12192000" cy="726368"/>
          </a:xfrm>
          <a:prstGeom prst="rect">
            <a:avLst/>
          </a:prstGeom>
          <a:solidFill>
            <a:srgbClr val="7030A0">
              <a:alpha val="74901"/>
            </a:srgbClr>
          </a:solidFill>
          <a:ln>
            <a:noFill/>
          </a:ln>
        </p:spPr>
        <p:txBody>
          <a:bodyPr spcFirstLastPara="1" wrap="square" lIns="3600000" tIns="45700" rIns="91425" bIns="45700" anchor="ctr" anchorCtr="0">
            <a:noAutofit/>
          </a:bodyPr>
          <a:lstStyle/>
          <a:p>
            <a:pPr marL="0" marR="0" lvl="0" indent="0" algn="l" rtl="0">
              <a:lnSpc>
                <a:spcPct val="100000"/>
              </a:lnSpc>
              <a:spcBef>
                <a:spcPts val="0"/>
              </a:spcBef>
              <a:spcAft>
                <a:spcPts val="0"/>
              </a:spcAft>
              <a:buClr>
                <a:srgbClr val="000000"/>
              </a:buClr>
              <a:buSzPts val="6000"/>
              <a:buFont typeface="Arial"/>
              <a:buNone/>
            </a:pPr>
            <a:endParaRPr sz="6000" b="0" i="0" u="none" strike="noStrike" cap="none">
              <a:solidFill>
                <a:schemeClr val="lt1"/>
              </a:solidFill>
              <a:latin typeface="Libre Franklin"/>
              <a:ea typeface="Libre Franklin"/>
              <a:cs typeface="Libre Franklin"/>
              <a:sym typeface="Libre Franklin"/>
            </a:endParaRPr>
          </a:p>
        </p:txBody>
      </p:sp>
      <p:sp>
        <p:nvSpPr>
          <p:cNvPr id="122" name="Google Shape;122;p85"/>
          <p:cNvSpPr txBox="1">
            <a:spLocks noGrp="1"/>
          </p:cNvSpPr>
          <p:nvPr>
            <p:ph type="body" idx="1"/>
          </p:nvPr>
        </p:nvSpPr>
        <p:spPr>
          <a:xfrm>
            <a:off x="568799" y="1235552"/>
            <a:ext cx="8462550" cy="4351338"/>
          </a:xfrm>
          <a:prstGeom prst="rect">
            <a:avLst/>
          </a:prstGeom>
          <a:noFill/>
          <a:ln>
            <a:noFill/>
          </a:ln>
        </p:spPr>
        <p:txBody>
          <a:bodyPr spcFirstLastPara="1" wrap="square" lIns="91425" tIns="45700" rIns="91425" bIns="45700" anchor="t" anchorCtr="0">
            <a:normAutofit/>
          </a:bodyPr>
          <a:lstStyle>
            <a:lvl1pPr marL="457200" lvl="0" indent="-368300" algn="l">
              <a:lnSpc>
                <a:spcPct val="110000"/>
              </a:lnSpc>
              <a:spcBef>
                <a:spcPts val="1000"/>
              </a:spcBef>
              <a:spcAft>
                <a:spcPts val="0"/>
              </a:spcAft>
              <a:buClr>
                <a:srgbClr val="3F3F3F"/>
              </a:buClr>
              <a:buSzPts val="2200"/>
              <a:buChar char="•"/>
              <a:defRPr sz="2200">
                <a:solidFill>
                  <a:srgbClr val="3F3F3F"/>
                </a:solidFill>
                <a:latin typeface="Libre Franklin"/>
                <a:ea typeface="Libre Franklin"/>
                <a:cs typeface="Libre Franklin"/>
                <a:sym typeface="Libre Franklin"/>
              </a:defRPr>
            </a:lvl1pPr>
            <a:lvl2pPr marL="914400" lvl="1" indent="-368300" algn="l">
              <a:lnSpc>
                <a:spcPct val="110000"/>
              </a:lnSpc>
              <a:spcBef>
                <a:spcPts val="500"/>
              </a:spcBef>
              <a:spcAft>
                <a:spcPts val="0"/>
              </a:spcAft>
              <a:buClr>
                <a:srgbClr val="3F3F3F"/>
              </a:buClr>
              <a:buSzPts val="2200"/>
              <a:buChar char="•"/>
              <a:defRPr sz="2200">
                <a:solidFill>
                  <a:srgbClr val="3F3F3F"/>
                </a:solidFill>
                <a:latin typeface="Libre Franklin"/>
                <a:ea typeface="Libre Franklin"/>
                <a:cs typeface="Libre Franklin"/>
                <a:sym typeface="Libre Franklin"/>
              </a:defRPr>
            </a:lvl2pPr>
            <a:lvl3pPr marL="1371600" lvl="2" indent="-368300" algn="l">
              <a:lnSpc>
                <a:spcPct val="110000"/>
              </a:lnSpc>
              <a:spcBef>
                <a:spcPts val="500"/>
              </a:spcBef>
              <a:spcAft>
                <a:spcPts val="0"/>
              </a:spcAft>
              <a:buClr>
                <a:srgbClr val="3F3F3F"/>
              </a:buClr>
              <a:buSzPts val="2200"/>
              <a:buChar char="•"/>
              <a:defRPr sz="2200">
                <a:solidFill>
                  <a:srgbClr val="3F3F3F"/>
                </a:solidFill>
                <a:latin typeface="Libre Franklin"/>
                <a:ea typeface="Libre Franklin"/>
                <a:cs typeface="Libre Franklin"/>
                <a:sym typeface="Libre Franklin"/>
              </a:defRPr>
            </a:lvl3pPr>
            <a:lvl4pPr marL="1828800" lvl="3" indent="-368300" algn="l">
              <a:lnSpc>
                <a:spcPct val="110000"/>
              </a:lnSpc>
              <a:spcBef>
                <a:spcPts val="500"/>
              </a:spcBef>
              <a:spcAft>
                <a:spcPts val="0"/>
              </a:spcAft>
              <a:buClr>
                <a:srgbClr val="3F3F3F"/>
              </a:buClr>
              <a:buSzPts val="2200"/>
              <a:buChar char="•"/>
              <a:defRPr sz="2200">
                <a:solidFill>
                  <a:srgbClr val="3F3F3F"/>
                </a:solidFill>
                <a:latin typeface="Libre Franklin"/>
                <a:ea typeface="Libre Franklin"/>
                <a:cs typeface="Libre Franklin"/>
                <a:sym typeface="Libre Franklin"/>
              </a:defRPr>
            </a:lvl4pPr>
            <a:lvl5pPr marL="2286000" lvl="4" indent="-368300" algn="l">
              <a:lnSpc>
                <a:spcPct val="110000"/>
              </a:lnSpc>
              <a:spcBef>
                <a:spcPts val="500"/>
              </a:spcBef>
              <a:spcAft>
                <a:spcPts val="0"/>
              </a:spcAft>
              <a:buClr>
                <a:srgbClr val="3F3F3F"/>
              </a:buClr>
              <a:buSzPts val="2200"/>
              <a:buChar char="•"/>
              <a:defRPr sz="2200">
                <a:solidFill>
                  <a:srgbClr val="3F3F3F"/>
                </a:solidFill>
                <a:latin typeface="Libre Franklin"/>
                <a:ea typeface="Libre Franklin"/>
                <a:cs typeface="Libre Franklin"/>
                <a:sym typeface="Libre Franklin"/>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3"/>
        <p:cNvGrpSpPr/>
        <p:nvPr/>
      </p:nvGrpSpPr>
      <p:grpSpPr>
        <a:xfrm>
          <a:off x="0" y="0"/>
          <a:ext cx="0" cy="0"/>
          <a:chOff x="0" y="0"/>
          <a:chExt cx="0" cy="0"/>
        </a:xfrm>
      </p:grpSpPr>
      <p:sp>
        <p:nvSpPr>
          <p:cNvPr id="124" name="Google Shape;124;p92"/>
          <p:cNvSpPr txBox="1">
            <a:spLocks noGrp="1"/>
          </p:cNvSpPr>
          <p:nvPr>
            <p:ph type="title"/>
          </p:nvPr>
        </p:nvSpPr>
        <p:spPr>
          <a:xfrm>
            <a:off x="533400" y="152399"/>
            <a:ext cx="8470900" cy="7461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0A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92"/>
          <p:cNvSpPr txBox="1">
            <a:spLocks noGrp="1"/>
          </p:cNvSpPr>
          <p:nvPr>
            <p:ph type="body" idx="1"/>
          </p:nvPr>
        </p:nvSpPr>
        <p:spPr>
          <a:xfrm>
            <a:off x="533400" y="1222375"/>
            <a:ext cx="8470900" cy="447516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9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9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92"/>
          <p:cNvSpPr txBox="1">
            <a:spLocks noGrp="1"/>
          </p:cNvSpPr>
          <p:nvPr>
            <p:ph type="sldNum" idx="12"/>
          </p:nvPr>
        </p:nvSpPr>
        <p:spPr>
          <a:xfrm>
            <a:off x="8610600" y="6356350"/>
            <a:ext cx="10677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 Who we are">
  <p:cSld name="1 Who we are">
    <p:bg>
      <p:bgPr>
        <a:solidFill>
          <a:srgbClr val="3F9FEF"/>
        </a:solidFill>
        <a:effectLst/>
      </p:bgPr>
    </p:bg>
    <p:spTree>
      <p:nvGrpSpPr>
        <p:cNvPr id="1" name="Shape 129"/>
        <p:cNvGrpSpPr/>
        <p:nvPr/>
      </p:nvGrpSpPr>
      <p:grpSpPr>
        <a:xfrm>
          <a:off x="0" y="0"/>
          <a:ext cx="0" cy="0"/>
          <a:chOff x="0" y="0"/>
          <a:chExt cx="0" cy="0"/>
        </a:xfrm>
      </p:grpSpPr>
      <p:sp>
        <p:nvSpPr>
          <p:cNvPr id="130" name="Google Shape;130;p88"/>
          <p:cNvSpPr txBox="1">
            <a:spLocks noGrp="1"/>
          </p:cNvSpPr>
          <p:nvPr>
            <p:ph type="title"/>
          </p:nvPr>
        </p:nvSpPr>
        <p:spPr>
          <a:xfrm>
            <a:off x="533400" y="152399"/>
            <a:ext cx="8470900" cy="7461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0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8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8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88"/>
          <p:cNvSpPr txBox="1">
            <a:spLocks noGrp="1"/>
          </p:cNvSpPr>
          <p:nvPr>
            <p:ph type="sldNum" idx="12"/>
          </p:nvPr>
        </p:nvSpPr>
        <p:spPr>
          <a:xfrm>
            <a:off x="8610600" y="6356350"/>
            <a:ext cx="10677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grpSp>
        <p:nvGrpSpPr>
          <p:cNvPr id="134" name="Google Shape;134;p88"/>
          <p:cNvGrpSpPr/>
          <p:nvPr/>
        </p:nvGrpSpPr>
        <p:grpSpPr>
          <a:xfrm>
            <a:off x="4919484" y="-625861"/>
            <a:ext cx="8055931" cy="9651316"/>
            <a:chOff x="3822699" y="704849"/>
            <a:chExt cx="4547361" cy="5447916"/>
          </a:xfrm>
        </p:grpSpPr>
        <p:sp>
          <p:nvSpPr>
            <p:cNvPr id="135" name="Google Shape;135;p88"/>
            <p:cNvSpPr/>
            <p:nvPr/>
          </p:nvSpPr>
          <p:spPr>
            <a:xfrm>
              <a:off x="3859425" y="2201747"/>
              <a:ext cx="2752204" cy="3951018"/>
            </a:xfrm>
            <a:custGeom>
              <a:avLst/>
              <a:gdLst/>
              <a:ahLst/>
              <a:cxnLst/>
              <a:rect l="l" t="t" r="r" b="b"/>
              <a:pathLst>
                <a:path w="2752204" h="3951018" extrusionOk="0">
                  <a:moveTo>
                    <a:pt x="1174856" y="2310279"/>
                  </a:moveTo>
                  <a:cubicBezTo>
                    <a:pt x="1257323" y="2539621"/>
                    <a:pt x="1321146" y="2835522"/>
                    <a:pt x="1345496" y="3261878"/>
                  </a:cubicBezTo>
                  <a:cubicBezTo>
                    <a:pt x="1367944" y="3658472"/>
                    <a:pt x="1491311" y="3507954"/>
                    <a:pt x="1556276" y="3296488"/>
                  </a:cubicBezTo>
                  <a:cubicBezTo>
                    <a:pt x="1645020" y="3010001"/>
                    <a:pt x="1637791" y="2686716"/>
                    <a:pt x="1838394" y="2429990"/>
                  </a:cubicBezTo>
                  <a:cubicBezTo>
                    <a:pt x="2046510" y="2163755"/>
                    <a:pt x="2413852" y="2143502"/>
                    <a:pt x="2537694" y="2605705"/>
                  </a:cubicBezTo>
                  <a:cubicBezTo>
                    <a:pt x="2361062" y="2421908"/>
                    <a:pt x="2157226" y="2434554"/>
                    <a:pt x="2083891" y="2798725"/>
                  </a:cubicBezTo>
                  <a:cubicBezTo>
                    <a:pt x="2011697" y="3156335"/>
                    <a:pt x="2009414" y="3717139"/>
                    <a:pt x="1630372" y="3905405"/>
                  </a:cubicBezTo>
                  <a:cubicBezTo>
                    <a:pt x="1395242" y="4022168"/>
                    <a:pt x="1117500" y="3911680"/>
                    <a:pt x="984336" y="3605320"/>
                  </a:cubicBezTo>
                  <a:cubicBezTo>
                    <a:pt x="881420" y="3368942"/>
                    <a:pt x="904248" y="3030254"/>
                    <a:pt x="848509" y="2759645"/>
                  </a:cubicBezTo>
                  <a:cubicBezTo>
                    <a:pt x="747780" y="2269013"/>
                    <a:pt x="547558" y="2075042"/>
                    <a:pt x="264965" y="1559593"/>
                  </a:cubicBezTo>
                  <a:cubicBezTo>
                    <a:pt x="180026" y="1403941"/>
                    <a:pt x="104788" y="1244200"/>
                    <a:pt x="59702" y="1093682"/>
                  </a:cubicBezTo>
                  <a:cubicBezTo>
                    <a:pt x="-6880" y="870141"/>
                    <a:pt x="-15535" y="669609"/>
                    <a:pt x="20895" y="504924"/>
                  </a:cubicBezTo>
                  <a:cubicBezTo>
                    <a:pt x="61415" y="321412"/>
                    <a:pt x="157673" y="181639"/>
                    <a:pt x="294071" y="102054"/>
                  </a:cubicBezTo>
                  <a:cubicBezTo>
                    <a:pt x="779169" y="-181486"/>
                    <a:pt x="1143848" y="181734"/>
                    <a:pt x="1468673" y="505399"/>
                  </a:cubicBezTo>
                  <a:cubicBezTo>
                    <a:pt x="1944259" y="979487"/>
                    <a:pt x="2284588" y="923768"/>
                    <a:pt x="2751803" y="755565"/>
                  </a:cubicBezTo>
                  <a:cubicBezTo>
                    <a:pt x="2421081" y="1138182"/>
                    <a:pt x="1736332" y="1391485"/>
                    <a:pt x="1134241" y="846560"/>
                  </a:cubicBezTo>
                  <a:cubicBezTo>
                    <a:pt x="961984" y="690432"/>
                    <a:pt x="749873" y="498648"/>
                    <a:pt x="644863" y="560738"/>
                  </a:cubicBezTo>
                  <a:lnTo>
                    <a:pt x="644863" y="560738"/>
                  </a:lnTo>
                  <a:lnTo>
                    <a:pt x="640393" y="563495"/>
                  </a:lnTo>
                  <a:lnTo>
                    <a:pt x="640393" y="563495"/>
                  </a:lnTo>
                  <a:cubicBezTo>
                    <a:pt x="514648" y="642415"/>
                    <a:pt x="523494" y="847130"/>
                    <a:pt x="582847" y="1067439"/>
                  </a:cubicBezTo>
                  <a:cubicBezTo>
                    <a:pt x="722384" y="1582223"/>
                    <a:pt x="1009067" y="1849979"/>
                    <a:pt x="1174856" y="2310279"/>
                  </a:cubicBezTo>
                </a:path>
              </a:pathLst>
            </a:custGeom>
            <a:solidFill>
              <a:schemeClr val="lt1">
                <a:alpha val="901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ibre Franklin"/>
                <a:ea typeface="Libre Franklin"/>
                <a:cs typeface="Libre Franklin"/>
                <a:sym typeface="Libre Franklin"/>
              </a:endParaRPr>
            </a:p>
          </p:txBody>
        </p:sp>
        <p:sp>
          <p:nvSpPr>
            <p:cNvPr id="136" name="Google Shape;136;p88"/>
            <p:cNvSpPr/>
            <p:nvPr/>
          </p:nvSpPr>
          <p:spPr>
            <a:xfrm>
              <a:off x="5423617" y="1890556"/>
              <a:ext cx="2946443" cy="4138629"/>
            </a:xfrm>
            <a:custGeom>
              <a:avLst/>
              <a:gdLst/>
              <a:ahLst/>
              <a:cxnLst/>
              <a:rect l="l" t="t" r="r" b="b"/>
              <a:pathLst>
                <a:path w="2946443" h="4138629" extrusionOk="0">
                  <a:moveTo>
                    <a:pt x="-307" y="753930"/>
                  </a:moveTo>
                  <a:cubicBezTo>
                    <a:pt x="718018" y="1378155"/>
                    <a:pt x="1134346" y="915002"/>
                    <a:pt x="1733299" y="620813"/>
                  </a:cubicBezTo>
                  <a:cubicBezTo>
                    <a:pt x="2248359" y="368175"/>
                    <a:pt x="2541795" y="577455"/>
                    <a:pt x="2331491" y="1161935"/>
                  </a:cubicBezTo>
                  <a:cubicBezTo>
                    <a:pt x="2320077" y="1193598"/>
                    <a:pt x="2309043" y="1216988"/>
                    <a:pt x="2296393" y="1249887"/>
                  </a:cubicBezTo>
                  <a:cubicBezTo>
                    <a:pt x="2053939" y="1882860"/>
                    <a:pt x="1926863" y="2548447"/>
                    <a:pt x="1840496" y="3228295"/>
                  </a:cubicBezTo>
                  <a:cubicBezTo>
                    <a:pt x="1813293" y="3441283"/>
                    <a:pt x="1753749" y="3979457"/>
                    <a:pt x="1649691" y="3398305"/>
                  </a:cubicBezTo>
                  <a:cubicBezTo>
                    <a:pt x="1594142" y="3087571"/>
                    <a:pt x="1556096" y="2636874"/>
                    <a:pt x="1281588" y="2330229"/>
                  </a:cubicBezTo>
                  <a:cubicBezTo>
                    <a:pt x="1001848" y="2017784"/>
                    <a:pt x="385774" y="2123137"/>
                    <a:pt x="258412" y="2580490"/>
                  </a:cubicBezTo>
                  <a:cubicBezTo>
                    <a:pt x="572299" y="2265667"/>
                    <a:pt x="948487" y="2421510"/>
                    <a:pt x="1091639" y="2826471"/>
                  </a:cubicBezTo>
                  <a:cubicBezTo>
                    <a:pt x="1193414" y="3114290"/>
                    <a:pt x="1171727" y="3525622"/>
                    <a:pt x="1338944" y="3838067"/>
                  </a:cubicBezTo>
                  <a:cubicBezTo>
                    <a:pt x="1636374" y="4394878"/>
                    <a:pt x="2187769" y="4116948"/>
                    <a:pt x="2256539" y="3501756"/>
                  </a:cubicBezTo>
                  <a:cubicBezTo>
                    <a:pt x="2307616" y="3045354"/>
                    <a:pt x="2360216" y="2482934"/>
                    <a:pt x="2518681" y="2059240"/>
                  </a:cubicBezTo>
                  <a:cubicBezTo>
                    <a:pt x="2545029" y="1988783"/>
                    <a:pt x="2567001" y="1918326"/>
                    <a:pt x="2596012" y="1852338"/>
                  </a:cubicBezTo>
                  <a:cubicBezTo>
                    <a:pt x="2625022" y="1786350"/>
                    <a:pt x="2653843" y="1716749"/>
                    <a:pt x="2679715" y="1651901"/>
                  </a:cubicBezTo>
                  <a:cubicBezTo>
                    <a:pt x="2786626" y="1383956"/>
                    <a:pt x="2921788" y="1127895"/>
                    <a:pt x="2946043" y="845496"/>
                  </a:cubicBezTo>
                  <a:lnTo>
                    <a:pt x="2946043" y="668830"/>
                  </a:lnTo>
                  <a:cubicBezTo>
                    <a:pt x="2940943" y="611668"/>
                    <a:pt x="2930821" y="555065"/>
                    <a:pt x="2915795" y="499676"/>
                  </a:cubicBezTo>
                  <a:cubicBezTo>
                    <a:pt x="2755142" y="-97545"/>
                    <a:pt x="1979748" y="-134342"/>
                    <a:pt x="1443572" y="255691"/>
                  </a:cubicBezTo>
                  <a:cubicBezTo>
                    <a:pt x="938881" y="622905"/>
                    <a:pt x="671696" y="995538"/>
                    <a:pt x="-401" y="753645"/>
                  </a:cubicBezTo>
                </a:path>
              </a:pathLst>
            </a:custGeom>
            <a:solidFill>
              <a:schemeClr val="lt1">
                <a:alpha val="901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ibre Franklin"/>
                <a:ea typeface="Libre Franklin"/>
                <a:cs typeface="Libre Franklin"/>
                <a:sym typeface="Libre Franklin"/>
              </a:endParaRPr>
            </a:p>
          </p:txBody>
        </p:sp>
        <p:sp>
          <p:nvSpPr>
            <p:cNvPr id="137" name="Google Shape;137;p88"/>
            <p:cNvSpPr/>
            <p:nvPr/>
          </p:nvSpPr>
          <p:spPr>
            <a:xfrm>
              <a:off x="3822699" y="1142235"/>
              <a:ext cx="963346" cy="963008"/>
            </a:xfrm>
            <a:custGeom>
              <a:avLst/>
              <a:gdLst/>
              <a:ahLst/>
              <a:cxnLst/>
              <a:rect l="l" t="t" r="r" b="b"/>
              <a:pathLst>
                <a:path w="963346" h="963008" extrusionOk="0">
                  <a:moveTo>
                    <a:pt x="481177" y="-72"/>
                  </a:moveTo>
                  <a:cubicBezTo>
                    <a:pt x="747198" y="-124"/>
                    <a:pt x="962893" y="215410"/>
                    <a:pt x="962945" y="481337"/>
                  </a:cubicBezTo>
                  <a:cubicBezTo>
                    <a:pt x="962998" y="747265"/>
                    <a:pt x="747388" y="962884"/>
                    <a:pt x="481367" y="962937"/>
                  </a:cubicBezTo>
                  <a:cubicBezTo>
                    <a:pt x="215346" y="962989"/>
                    <a:pt x="-349" y="747455"/>
                    <a:pt x="-401" y="481527"/>
                  </a:cubicBezTo>
                  <a:cubicBezTo>
                    <a:pt x="-401" y="481464"/>
                    <a:pt x="-401" y="481401"/>
                    <a:pt x="-401" y="481337"/>
                  </a:cubicBezTo>
                  <a:cubicBezTo>
                    <a:pt x="-401" y="215462"/>
                    <a:pt x="215209" y="-72"/>
                    <a:pt x="481177" y="-72"/>
                  </a:cubicBezTo>
                </a:path>
              </a:pathLst>
            </a:custGeom>
            <a:solidFill>
              <a:schemeClr val="lt1">
                <a:alpha val="901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ibre Franklin"/>
                <a:ea typeface="Libre Franklin"/>
                <a:cs typeface="Libre Franklin"/>
                <a:sym typeface="Libre Franklin"/>
              </a:endParaRPr>
            </a:p>
          </p:txBody>
        </p:sp>
        <p:sp>
          <p:nvSpPr>
            <p:cNvPr id="138" name="Google Shape;138;p88"/>
            <p:cNvSpPr/>
            <p:nvPr/>
          </p:nvSpPr>
          <p:spPr>
            <a:xfrm>
              <a:off x="6854844" y="704849"/>
              <a:ext cx="1094608" cy="1094224"/>
            </a:xfrm>
            <a:custGeom>
              <a:avLst/>
              <a:gdLst/>
              <a:ahLst/>
              <a:cxnLst/>
              <a:rect l="l" t="t" r="r" b="b"/>
              <a:pathLst>
                <a:path w="1094608" h="1094224" extrusionOk="0">
                  <a:moveTo>
                    <a:pt x="546808" y="-72"/>
                  </a:moveTo>
                  <a:cubicBezTo>
                    <a:pt x="849076" y="-125"/>
                    <a:pt x="1094155" y="244783"/>
                    <a:pt x="1094207" y="546945"/>
                  </a:cubicBezTo>
                  <a:cubicBezTo>
                    <a:pt x="1094260" y="849107"/>
                    <a:pt x="849266" y="1094100"/>
                    <a:pt x="546998" y="1094152"/>
                  </a:cubicBezTo>
                  <a:cubicBezTo>
                    <a:pt x="244730" y="1094205"/>
                    <a:pt x="-349" y="849297"/>
                    <a:pt x="-401" y="547135"/>
                  </a:cubicBezTo>
                  <a:cubicBezTo>
                    <a:pt x="-401" y="547104"/>
                    <a:pt x="-401" y="547072"/>
                    <a:pt x="-401" y="547040"/>
                  </a:cubicBezTo>
                  <a:cubicBezTo>
                    <a:pt x="-401" y="244916"/>
                    <a:pt x="244577" y="-19"/>
                    <a:pt x="546808" y="-72"/>
                  </a:cubicBezTo>
                </a:path>
              </a:pathLst>
            </a:custGeom>
            <a:solidFill>
              <a:schemeClr val="lt1">
                <a:alpha val="901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ibre Franklin"/>
                <a:ea typeface="Libre Franklin"/>
                <a:cs typeface="Libre Franklin"/>
                <a:sym typeface="Libre Franklin"/>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2"/>
        <p:cNvGrpSpPr/>
        <p:nvPr/>
      </p:nvGrpSpPr>
      <p:grpSpPr>
        <a:xfrm>
          <a:off x="0" y="0"/>
          <a:ext cx="0" cy="0"/>
          <a:chOff x="0" y="0"/>
          <a:chExt cx="0" cy="0"/>
        </a:xfrm>
      </p:grpSpPr>
      <p:sp>
        <p:nvSpPr>
          <p:cNvPr id="143" name="Google Shape;143;p10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7030A0"/>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10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5" name="Google Shape;145;p10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10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105"/>
          <p:cNvSpPr txBox="1">
            <a:spLocks noGrp="1"/>
          </p:cNvSpPr>
          <p:nvPr>
            <p:ph type="sldNum" idx="12"/>
          </p:nvPr>
        </p:nvSpPr>
        <p:spPr>
          <a:xfrm>
            <a:off x="8610600" y="6356350"/>
            <a:ext cx="10677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4 Approach">
  <p:cSld name="4 Approach">
    <p:spTree>
      <p:nvGrpSpPr>
        <p:cNvPr id="1" name="Shape 154"/>
        <p:cNvGrpSpPr/>
        <p:nvPr/>
      </p:nvGrpSpPr>
      <p:grpSpPr>
        <a:xfrm>
          <a:off x="0" y="0"/>
          <a:ext cx="0" cy="0"/>
          <a:chOff x="0" y="0"/>
          <a:chExt cx="0" cy="0"/>
        </a:xfrm>
      </p:grpSpPr>
      <p:pic>
        <p:nvPicPr>
          <p:cNvPr id="155" name="Google Shape;155;p107" descr="c988227264035c149eac2c4b6065113c.jpg"/>
          <p:cNvPicPr preferRelativeResize="0"/>
          <p:nvPr/>
        </p:nvPicPr>
        <p:blipFill rotWithShape="1">
          <a:blip r:embed="rId2">
            <a:alphaModFix/>
          </a:blip>
          <a:srcRect/>
          <a:stretch/>
        </p:blipFill>
        <p:spPr>
          <a:xfrm>
            <a:off x="0" y="995147"/>
            <a:ext cx="12191999" cy="5862853"/>
          </a:xfrm>
          <a:prstGeom prst="rect">
            <a:avLst/>
          </a:prstGeom>
          <a:noFill/>
          <a:ln>
            <a:noFill/>
          </a:ln>
        </p:spPr>
      </p:pic>
      <p:sp>
        <p:nvSpPr>
          <p:cNvPr id="156" name="Google Shape;156;p107"/>
          <p:cNvSpPr/>
          <p:nvPr/>
        </p:nvSpPr>
        <p:spPr>
          <a:xfrm>
            <a:off x="0" y="976850"/>
            <a:ext cx="12192000" cy="5166872"/>
          </a:xfrm>
          <a:prstGeom prst="rect">
            <a:avLst/>
          </a:prstGeom>
          <a:solidFill>
            <a:srgbClr val="FFFFFF">
              <a:alpha val="90980"/>
            </a:srgbClr>
          </a:solidFill>
          <a:ln>
            <a:noFill/>
          </a:ln>
        </p:spPr>
        <p:txBody>
          <a:bodyPr spcFirstLastPara="1" wrap="square" lIns="3600000" tIns="45700" rIns="91425" bIns="45700" anchor="ctr" anchorCtr="0">
            <a:noAutofit/>
          </a:bodyPr>
          <a:lstStyle/>
          <a:p>
            <a:pPr marL="0" marR="0" lvl="0" indent="0" algn="l" rtl="0">
              <a:lnSpc>
                <a:spcPct val="100000"/>
              </a:lnSpc>
              <a:spcBef>
                <a:spcPts val="0"/>
              </a:spcBef>
              <a:spcAft>
                <a:spcPts val="0"/>
              </a:spcAft>
              <a:buClr>
                <a:srgbClr val="000000"/>
              </a:buClr>
              <a:buSzPts val="6000"/>
              <a:buFont typeface="Arial"/>
              <a:buNone/>
            </a:pPr>
            <a:endParaRPr sz="6000" b="0" i="0" u="none" strike="noStrike" cap="none">
              <a:solidFill>
                <a:schemeClr val="lt1"/>
              </a:solidFill>
              <a:latin typeface="Libre Franklin"/>
              <a:ea typeface="Libre Franklin"/>
              <a:cs typeface="Libre Franklin"/>
              <a:sym typeface="Libre Franklin"/>
            </a:endParaRPr>
          </a:p>
        </p:txBody>
      </p:sp>
      <p:sp>
        <p:nvSpPr>
          <p:cNvPr id="157" name="Google Shape;157;p107"/>
          <p:cNvSpPr txBox="1">
            <a:spLocks noGrp="1"/>
          </p:cNvSpPr>
          <p:nvPr>
            <p:ph type="title"/>
          </p:nvPr>
        </p:nvSpPr>
        <p:spPr>
          <a:xfrm>
            <a:off x="533400" y="152399"/>
            <a:ext cx="8470900" cy="7461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0A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10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10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107"/>
          <p:cNvSpPr txBox="1">
            <a:spLocks noGrp="1"/>
          </p:cNvSpPr>
          <p:nvPr>
            <p:ph type="sldNum" idx="12"/>
          </p:nvPr>
        </p:nvSpPr>
        <p:spPr>
          <a:xfrm>
            <a:off x="8610600" y="6356350"/>
            <a:ext cx="10677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161" name="Google Shape;161;p107"/>
          <p:cNvSpPr/>
          <p:nvPr/>
        </p:nvSpPr>
        <p:spPr>
          <a:xfrm>
            <a:off x="0" y="6131632"/>
            <a:ext cx="12192000" cy="726368"/>
          </a:xfrm>
          <a:prstGeom prst="rect">
            <a:avLst/>
          </a:prstGeom>
          <a:solidFill>
            <a:srgbClr val="7030A0">
              <a:alpha val="74901"/>
            </a:srgbClr>
          </a:solidFill>
          <a:ln>
            <a:noFill/>
          </a:ln>
        </p:spPr>
        <p:txBody>
          <a:bodyPr spcFirstLastPara="1" wrap="square" lIns="3600000" tIns="45700" rIns="91425" bIns="45700" anchor="ctr" anchorCtr="0">
            <a:noAutofit/>
          </a:bodyPr>
          <a:lstStyle/>
          <a:p>
            <a:pPr marL="0" marR="0" lvl="0" indent="0" algn="l" rtl="0">
              <a:lnSpc>
                <a:spcPct val="100000"/>
              </a:lnSpc>
              <a:spcBef>
                <a:spcPts val="0"/>
              </a:spcBef>
              <a:spcAft>
                <a:spcPts val="0"/>
              </a:spcAft>
              <a:buClr>
                <a:srgbClr val="000000"/>
              </a:buClr>
              <a:buSzPts val="6000"/>
              <a:buFont typeface="Arial"/>
              <a:buNone/>
            </a:pPr>
            <a:endParaRPr sz="6000" b="0" i="0" u="none" strike="noStrike" cap="none">
              <a:solidFill>
                <a:schemeClr val="lt1"/>
              </a:solidFill>
              <a:latin typeface="Libre Franklin"/>
              <a:ea typeface="Libre Franklin"/>
              <a:cs typeface="Libre Franklin"/>
              <a:sym typeface="Libre Franklin"/>
            </a:endParaRPr>
          </a:p>
        </p:txBody>
      </p:sp>
      <p:sp>
        <p:nvSpPr>
          <p:cNvPr id="162" name="Google Shape;162;p107"/>
          <p:cNvSpPr txBox="1">
            <a:spLocks noGrp="1"/>
          </p:cNvSpPr>
          <p:nvPr>
            <p:ph type="body" idx="1"/>
          </p:nvPr>
        </p:nvSpPr>
        <p:spPr>
          <a:xfrm>
            <a:off x="568799" y="1235552"/>
            <a:ext cx="8462550" cy="4351338"/>
          </a:xfrm>
          <a:prstGeom prst="rect">
            <a:avLst/>
          </a:prstGeom>
          <a:noFill/>
          <a:ln>
            <a:noFill/>
          </a:ln>
        </p:spPr>
        <p:txBody>
          <a:bodyPr spcFirstLastPara="1" wrap="square" lIns="91425" tIns="45700" rIns="91425" bIns="45700" anchor="t" anchorCtr="0">
            <a:normAutofit/>
          </a:bodyPr>
          <a:lstStyle>
            <a:lvl1pPr marL="457200" lvl="0" indent="-368300" algn="l">
              <a:lnSpc>
                <a:spcPct val="110000"/>
              </a:lnSpc>
              <a:spcBef>
                <a:spcPts val="1000"/>
              </a:spcBef>
              <a:spcAft>
                <a:spcPts val="0"/>
              </a:spcAft>
              <a:buClr>
                <a:srgbClr val="3F3F3F"/>
              </a:buClr>
              <a:buSzPts val="2200"/>
              <a:buChar char="•"/>
              <a:defRPr sz="2200">
                <a:solidFill>
                  <a:srgbClr val="3F3F3F"/>
                </a:solidFill>
              </a:defRPr>
            </a:lvl1pPr>
            <a:lvl2pPr marL="914400" lvl="1" indent="-368300" algn="l">
              <a:lnSpc>
                <a:spcPct val="110000"/>
              </a:lnSpc>
              <a:spcBef>
                <a:spcPts val="500"/>
              </a:spcBef>
              <a:spcAft>
                <a:spcPts val="0"/>
              </a:spcAft>
              <a:buClr>
                <a:srgbClr val="3F3F3F"/>
              </a:buClr>
              <a:buSzPts val="2200"/>
              <a:buChar char="•"/>
              <a:defRPr sz="2200">
                <a:solidFill>
                  <a:srgbClr val="3F3F3F"/>
                </a:solidFill>
              </a:defRPr>
            </a:lvl2pPr>
            <a:lvl3pPr marL="1371600" lvl="2" indent="-368300" algn="l">
              <a:lnSpc>
                <a:spcPct val="110000"/>
              </a:lnSpc>
              <a:spcBef>
                <a:spcPts val="500"/>
              </a:spcBef>
              <a:spcAft>
                <a:spcPts val="0"/>
              </a:spcAft>
              <a:buClr>
                <a:srgbClr val="3F3F3F"/>
              </a:buClr>
              <a:buSzPts val="2200"/>
              <a:buChar char="•"/>
              <a:defRPr sz="2200">
                <a:solidFill>
                  <a:srgbClr val="3F3F3F"/>
                </a:solidFill>
              </a:defRPr>
            </a:lvl3pPr>
            <a:lvl4pPr marL="1828800" lvl="3" indent="-368300" algn="l">
              <a:lnSpc>
                <a:spcPct val="110000"/>
              </a:lnSpc>
              <a:spcBef>
                <a:spcPts val="500"/>
              </a:spcBef>
              <a:spcAft>
                <a:spcPts val="0"/>
              </a:spcAft>
              <a:buClr>
                <a:srgbClr val="3F3F3F"/>
              </a:buClr>
              <a:buSzPts val="2200"/>
              <a:buChar char="•"/>
              <a:defRPr sz="2200">
                <a:solidFill>
                  <a:srgbClr val="3F3F3F"/>
                </a:solidFill>
              </a:defRPr>
            </a:lvl4pPr>
            <a:lvl5pPr marL="2286000" lvl="4" indent="-368300" algn="l">
              <a:lnSpc>
                <a:spcPct val="110000"/>
              </a:lnSpc>
              <a:spcBef>
                <a:spcPts val="500"/>
              </a:spcBef>
              <a:spcAft>
                <a:spcPts val="0"/>
              </a:spcAft>
              <a:buClr>
                <a:srgbClr val="3F3F3F"/>
              </a:buClr>
              <a:buSzPts val="2200"/>
              <a:buChar char="•"/>
              <a:defRPr sz="2200">
                <a:solidFill>
                  <a:srgbClr val="3F3F3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8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8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8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8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8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5 Proposal">
  <p:cSld name="5 Proposal">
    <p:bg>
      <p:bgPr>
        <a:solidFill>
          <a:srgbClr val="F2F2F2"/>
        </a:solidFill>
        <a:effectLst/>
      </p:bgPr>
    </p:bg>
    <p:spTree>
      <p:nvGrpSpPr>
        <p:cNvPr id="1" name="Shape 163"/>
        <p:cNvGrpSpPr/>
        <p:nvPr/>
      </p:nvGrpSpPr>
      <p:grpSpPr>
        <a:xfrm>
          <a:off x="0" y="0"/>
          <a:ext cx="0" cy="0"/>
          <a:chOff x="0" y="0"/>
          <a:chExt cx="0" cy="0"/>
        </a:xfrm>
      </p:grpSpPr>
      <p:grpSp>
        <p:nvGrpSpPr>
          <p:cNvPr id="164" name="Google Shape;164;p108"/>
          <p:cNvGrpSpPr/>
          <p:nvPr/>
        </p:nvGrpSpPr>
        <p:grpSpPr>
          <a:xfrm>
            <a:off x="4919484" y="-635005"/>
            <a:ext cx="8055931" cy="9651316"/>
            <a:chOff x="3822699" y="704849"/>
            <a:chExt cx="4547361" cy="5447916"/>
          </a:xfrm>
        </p:grpSpPr>
        <p:sp>
          <p:nvSpPr>
            <p:cNvPr id="165" name="Google Shape;165;p108"/>
            <p:cNvSpPr/>
            <p:nvPr/>
          </p:nvSpPr>
          <p:spPr>
            <a:xfrm>
              <a:off x="3859425" y="2201747"/>
              <a:ext cx="2752204" cy="3951018"/>
            </a:xfrm>
            <a:custGeom>
              <a:avLst/>
              <a:gdLst/>
              <a:ahLst/>
              <a:cxnLst/>
              <a:rect l="l" t="t" r="r" b="b"/>
              <a:pathLst>
                <a:path w="2752204" h="3951018" extrusionOk="0">
                  <a:moveTo>
                    <a:pt x="1174856" y="2310279"/>
                  </a:moveTo>
                  <a:cubicBezTo>
                    <a:pt x="1257323" y="2539621"/>
                    <a:pt x="1321146" y="2835522"/>
                    <a:pt x="1345496" y="3261878"/>
                  </a:cubicBezTo>
                  <a:cubicBezTo>
                    <a:pt x="1367944" y="3658472"/>
                    <a:pt x="1491311" y="3507954"/>
                    <a:pt x="1556276" y="3296488"/>
                  </a:cubicBezTo>
                  <a:cubicBezTo>
                    <a:pt x="1645020" y="3010001"/>
                    <a:pt x="1637791" y="2686716"/>
                    <a:pt x="1838394" y="2429990"/>
                  </a:cubicBezTo>
                  <a:cubicBezTo>
                    <a:pt x="2046510" y="2163755"/>
                    <a:pt x="2413852" y="2143502"/>
                    <a:pt x="2537694" y="2605705"/>
                  </a:cubicBezTo>
                  <a:cubicBezTo>
                    <a:pt x="2361062" y="2421908"/>
                    <a:pt x="2157226" y="2434554"/>
                    <a:pt x="2083891" y="2798725"/>
                  </a:cubicBezTo>
                  <a:cubicBezTo>
                    <a:pt x="2011697" y="3156335"/>
                    <a:pt x="2009414" y="3717139"/>
                    <a:pt x="1630372" y="3905405"/>
                  </a:cubicBezTo>
                  <a:cubicBezTo>
                    <a:pt x="1395242" y="4022168"/>
                    <a:pt x="1117500" y="3911680"/>
                    <a:pt x="984336" y="3605320"/>
                  </a:cubicBezTo>
                  <a:cubicBezTo>
                    <a:pt x="881420" y="3368942"/>
                    <a:pt x="904248" y="3030254"/>
                    <a:pt x="848509" y="2759645"/>
                  </a:cubicBezTo>
                  <a:cubicBezTo>
                    <a:pt x="747780" y="2269013"/>
                    <a:pt x="547558" y="2075042"/>
                    <a:pt x="264965" y="1559593"/>
                  </a:cubicBezTo>
                  <a:cubicBezTo>
                    <a:pt x="180026" y="1403941"/>
                    <a:pt x="104788" y="1244200"/>
                    <a:pt x="59702" y="1093682"/>
                  </a:cubicBezTo>
                  <a:cubicBezTo>
                    <a:pt x="-6880" y="870141"/>
                    <a:pt x="-15535" y="669609"/>
                    <a:pt x="20895" y="504924"/>
                  </a:cubicBezTo>
                  <a:cubicBezTo>
                    <a:pt x="61415" y="321412"/>
                    <a:pt x="157673" y="181639"/>
                    <a:pt x="294071" y="102054"/>
                  </a:cubicBezTo>
                  <a:cubicBezTo>
                    <a:pt x="779169" y="-181486"/>
                    <a:pt x="1143848" y="181734"/>
                    <a:pt x="1468673" y="505399"/>
                  </a:cubicBezTo>
                  <a:cubicBezTo>
                    <a:pt x="1944259" y="979487"/>
                    <a:pt x="2284588" y="923768"/>
                    <a:pt x="2751803" y="755565"/>
                  </a:cubicBezTo>
                  <a:cubicBezTo>
                    <a:pt x="2421081" y="1138182"/>
                    <a:pt x="1736332" y="1391485"/>
                    <a:pt x="1134241" y="846560"/>
                  </a:cubicBezTo>
                  <a:cubicBezTo>
                    <a:pt x="961984" y="690432"/>
                    <a:pt x="749873" y="498648"/>
                    <a:pt x="644863" y="560738"/>
                  </a:cubicBezTo>
                  <a:lnTo>
                    <a:pt x="644863" y="560738"/>
                  </a:lnTo>
                  <a:lnTo>
                    <a:pt x="640393" y="563495"/>
                  </a:lnTo>
                  <a:lnTo>
                    <a:pt x="640393" y="563495"/>
                  </a:lnTo>
                  <a:cubicBezTo>
                    <a:pt x="514648" y="642415"/>
                    <a:pt x="523494" y="847130"/>
                    <a:pt x="582847" y="1067439"/>
                  </a:cubicBezTo>
                  <a:cubicBezTo>
                    <a:pt x="722384" y="1582223"/>
                    <a:pt x="1009067" y="1849979"/>
                    <a:pt x="1174856" y="2310279"/>
                  </a:cubicBezTo>
                </a:path>
              </a:pathLst>
            </a:custGeom>
            <a:solidFill>
              <a:schemeClr val="lt1">
                <a:alpha val="5411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ibre Franklin"/>
                <a:ea typeface="Libre Franklin"/>
                <a:cs typeface="Libre Franklin"/>
                <a:sym typeface="Libre Franklin"/>
              </a:endParaRPr>
            </a:p>
          </p:txBody>
        </p:sp>
        <p:sp>
          <p:nvSpPr>
            <p:cNvPr id="166" name="Google Shape;166;p108"/>
            <p:cNvSpPr/>
            <p:nvPr/>
          </p:nvSpPr>
          <p:spPr>
            <a:xfrm>
              <a:off x="5423617" y="1890556"/>
              <a:ext cx="2946443" cy="4138629"/>
            </a:xfrm>
            <a:custGeom>
              <a:avLst/>
              <a:gdLst/>
              <a:ahLst/>
              <a:cxnLst/>
              <a:rect l="l" t="t" r="r" b="b"/>
              <a:pathLst>
                <a:path w="2946443" h="4138629" extrusionOk="0">
                  <a:moveTo>
                    <a:pt x="-307" y="753930"/>
                  </a:moveTo>
                  <a:cubicBezTo>
                    <a:pt x="718018" y="1378155"/>
                    <a:pt x="1134346" y="915002"/>
                    <a:pt x="1733299" y="620813"/>
                  </a:cubicBezTo>
                  <a:cubicBezTo>
                    <a:pt x="2248359" y="368175"/>
                    <a:pt x="2541795" y="577455"/>
                    <a:pt x="2331491" y="1161935"/>
                  </a:cubicBezTo>
                  <a:cubicBezTo>
                    <a:pt x="2320077" y="1193598"/>
                    <a:pt x="2309043" y="1216988"/>
                    <a:pt x="2296393" y="1249887"/>
                  </a:cubicBezTo>
                  <a:cubicBezTo>
                    <a:pt x="2053939" y="1882860"/>
                    <a:pt x="1926863" y="2548447"/>
                    <a:pt x="1840496" y="3228295"/>
                  </a:cubicBezTo>
                  <a:cubicBezTo>
                    <a:pt x="1813293" y="3441283"/>
                    <a:pt x="1753749" y="3979457"/>
                    <a:pt x="1649691" y="3398305"/>
                  </a:cubicBezTo>
                  <a:cubicBezTo>
                    <a:pt x="1594142" y="3087571"/>
                    <a:pt x="1556096" y="2636874"/>
                    <a:pt x="1281588" y="2330229"/>
                  </a:cubicBezTo>
                  <a:cubicBezTo>
                    <a:pt x="1001848" y="2017784"/>
                    <a:pt x="385774" y="2123137"/>
                    <a:pt x="258412" y="2580490"/>
                  </a:cubicBezTo>
                  <a:cubicBezTo>
                    <a:pt x="572299" y="2265667"/>
                    <a:pt x="948487" y="2421510"/>
                    <a:pt x="1091639" y="2826471"/>
                  </a:cubicBezTo>
                  <a:cubicBezTo>
                    <a:pt x="1193414" y="3114290"/>
                    <a:pt x="1171727" y="3525622"/>
                    <a:pt x="1338944" y="3838067"/>
                  </a:cubicBezTo>
                  <a:cubicBezTo>
                    <a:pt x="1636374" y="4394878"/>
                    <a:pt x="2187769" y="4116948"/>
                    <a:pt x="2256539" y="3501756"/>
                  </a:cubicBezTo>
                  <a:cubicBezTo>
                    <a:pt x="2307616" y="3045354"/>
                    <a:pt x="2360216" y="2482934"/>
                    <a:pt x="2518681" y="2059240"/>
                  </a:cubicBezTo>
                  <a:cubicBezTo>
                    <a:pt x="2545029" y="1988783"/>
                    <a:pt x="2567001" y="1918326"/>
                    <a:pt x="2596012" y="1852338"/>
                  </a:cubicBezTo>
                  <a:cubicBezTo>
                    <a:pt x="2625022" y="1786350"/>
                    <a:pt x="2653843" y="1716749"/>
                    <a:pt x="2679715" y="1651901"/>
                  </a:cubicBezTo>
                  <a:cubicBezTo>
                    <a:pt x="2786626" y="1383956"/>
                    <a:pt x="2921788" y="1127895"/>
                    <a:pt x="2946043" y="845496"/>
                  </a:cubicBezTo>
                  <a:lnTo>
                    <a:pt x="2946043" y="668830"/>
                  </a:lnTo>
                  <a:cubicBezTo>
                    <a:pt x="2940943" y="611668"/>
                    <a:pt x="2930821" y="555065"/>
                    <a:pt x="2915795" y="499676"/>
                  </a:cubicBezTo>
                  <a:cubicBezTo>
                    <a:pt x="2755142" y="-97545"/>
                    <a:pt x="1979748" y="-134342"/>
                    <a:pt x="1443572" y="255691"/>
                  </a:cubicBezTo>
                  <a:cubicBezTo>
                    <a:pt x="938881" y="622905"/>
                    <a:pt x="671696" y="995538"/>
                    <a:pt x="-401" y="753645"/>
                  </a:cubicBezTo>
                </a:path>
              </a:pathLst>
            </a:custGeom>
            <a:solidFill>
              <a:schemeClr val="lt1">
                <a:alpha val="5411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ibre Franklin"/>
                <a:ea typeface="Libre Franklin"/>
                <a:cs typeface="Libre Franklin"/>
                <a:sym typeface="Libre Franklin"/>
              </a:endParaRPr>
            </a:p>
          </p:txBody>
        </p:sp>
        <p:sp>
          <p:nvSpPr>
            <p:cNvPr id="167" name="Google Shape;167;p108"/>
            <p:cNvSpPr/>
            <p:nvPr/>
          </p:nvSpPr>
          <p:spPr>
            <a:xfrm>
              <a:off x="3822699" y="1142235"/>
              <a:ext cx="963346" cy="963008"/>
            </a:xfrm>
            <a:custGeom>
              <a:avLst/>
              <a:gdLst/>
              <a:ahLst/>
              <a:cxnLst/>
              <a:rect l="l" t="t" r="r" b="b"/>
              <a:pathLst>
                <a:path w="963346" h="963008" extrusionOk="0">
                  <a:moveTo>
                    <a:pt x="481177" y="-72"/>
                  </a:moveTo>
                  <a:cubicBezTo>
                    <a:pt x="747198" y="-124"/>
                    <a:pt x="962893" y="215410"/>
                    <a:pt x="962945" y="481337"/>
                  </a:cubicBezTo>
                  <a:cubicBezTo>
                    <a:pt x="962998" y="747265"/>
                    <a:pt x="747388" y="962884"/>
                    <a:pt x="481367" y="962937"/>
                  </a:cubicBezTo>
                  <a:cubicBezTo>
                    <a:pt x="215346" y="962989"/>
                    <a:pt x="-349" y="747455"/>
                    <a:pt x="-401" y="481527"/>
                  </a:cubicBezTo>
                  <a:cubicBezTo>
                    <a:pt x="-401" y="481464"/>
                    <a:pt x="-401" y="481401"/>
                    <a:pt x="-401" y="481337"/>
                  </a:cubicBezTo>
                  <a:cubicBezTo>
                    <a:pt x="-401" y="215462"/>
                    <a:pt x="215209" y="-72"/>
                    <a:pt x="481177" y="-72"/>
                  </a:cubicBezTo>
                </a:path>
              </a:pathLst>
            </a:custGeom>
            <a:solidFill>
              <a:schemeClr val="lt1">
                <a:alpha val="5411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ibre Franklin"/>
                <a:ea typeface="Libre Franklin"/>
                <a:cs typeface="Libre Franklin"/>
                <a:sym typeface="Libre Franklin"/>
              </a:endParaRPr>
            </a:p>
          </p:txBody>
        </p:sp>
        <p:sp>
          <p:nvSpPr>
            <p:cNvPr id="168" name="Google Shape;168;p108"/>
            <p:cNvSpPr/>
            <p:nvPr/>
          </p:nvSpPr>
          <p:spPr>
            <a:xfrm>
              <a:off x="6854844" y="704849"/>
              <a:ext cx="1094608" cy="1094224"/>
            </a:xfrm>
            <a:custGeom>
              <a:avLst/>
              <a:gdLst/>
              <a:ahLst/>
              <a:cxnLst/>
              <a:rect l="l" t="t" r="r" b="b"/>
              <a:pathLst>
                <a:path w="1094608" h="1094224" extrusionOk="0">
                  <a:moveTo>
                    <a:pt x="546808" y="-72"/>
                  </a:moveTo>
                  <a:cubicBezTo>
                    <a:pt x="849076" y="-125"/>
                    <a:pt x="1094155" y="244783"/>
                    <a:pt x="1094207" y="546945"/>
                  </a:cubicBezTo>
                  <a:cubicBezTo>
                    <a:pt x="1094260" y="849107"/>
                    <a:pt x="849266" y="1094100"/>
                    <a:pt x="546998" y="1094152"/>
                  </a:cubicBezTo>
                  <a:cubicBezTo>
                    <a:pt x="244730" y="1094205"/>
                    <a:pt x="-349" y="849297"/>
                    <a:pt x="-401" y="547135"/>
                  </a:cubicBezTo>
                  <a:cubicBezTo>
                    <a:pt x="-401" y="547104"/>
                    <a:pt x="-401" y="547072"/>
                    <a:pt x="-401" y="547040"/>
                  </a:cubicBezTo>
                  <a:cubicBezTo>
                    <a:pt x="-401" y="244916"/>
                    <a:pt x="244577" y="-19"/>
                    <a:pt x="546808" y="-72"/>
                  </a:cubicBezTo>
                </a:path>
              </a:pathLst>
            </a:custGeom>
            <a:solidFill>
              <a:schemeClr val="lt1">
                <a:alpha val="5411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ibre Franklin"/>
                <a:ea typeface="Libre Franklin"/>
                <a:cs typeface="Libre Franklin"/>
                <a:sym typeface="Libre Franklin"/>
              </a:endParaRPr>
            </a:p>
          </p:txBody>
        </p:sp>
      </p:grpSp>
      <p:sp>
        <p:nvSpPr>
          <p:cNvPr id="169" name="Google Shape;169;p108"/>
          <p:cNvSpPr/>
          <p:nvPr/>
        </p:nvSpPr>
        <p:spPr>
          <a:xfrm>
            <a:off x="0" y="6492874"/>
            <a:ext cx="12192000" cy="365126"/>
          </a:xfrm>
          <a:prstGeom prst="rect">
            <a:avLst/>
          </a:prstGeom>
          <a:gradFill>
            <a:gsLst>
              <a:gs pos="0">
                <a:srgbClr val="4E3E9B"/>
              </a:gs>
              <a:gs pos="1000">
                <a:srgbClr val="4E3E9B"/>
              </a:gs>
              <a:gs pos="99000">
                <a:srgbClr val="3A6ABE"/>
              </a:gs>
              <a:gs pos="100000">
                <a:srgbClr val="3A6ABE"/>
              </a:gs>
            </a:gsLst>
            <a:lin ang="0" scaled="0"/>
          </a:gradFill>
          <a:ln>
            <a:noFill/>
          </a:ln>
        </p:spPr>
        <p:txBody>
          <a:bodyPr spcFirstLastPara="1" wrap="square" lIns="1800000" tIns="45700" rIns="91425" bIns="45700" anchor="ctr" anchorCtr="0">
            <a:noAutofit/>
          </a:bodyPr>
          <a:lstStyle/>
          <a:p>
            <a:pPr marL="0" marR="0" lvl="0" indent="0" algn="l" rtl="0">
              <a:lnSpc>
                <a:spcPct val="100000"/>
              </a:lnSpc>
              <a:spcBef>
                <a:spcPts val="0"/>
              </a:spcBef>
              <a:spcAft>
                <a:spcPts val="0"/>
              </a:spcAft>
              <a:buClr>
                <a:srgbClr val="000000"/>
              </a:buClr>
              <a:buSzPts val="2500"/>
              <a:buFont typeface="Arial"/>
              <a:buNone/>
            </a:pPr>
            <a:endParaRPr sz="2500" b="0" i="0" u="none" strike="noStrike" cap="none">
              <a:solidFill>
                <a:schemeClr val="lt1"/>
              </a:solidFill>
              <a:latin typeface="Libre Franklin"/>
              <a:ea typeface="Libre Franklin"/>
              <a:cs typeface="Libre Franklin"/>
              <a:sym typeface="Libre Franklin"/>
            </a:endParaRPr>
          </a:p>
        </p:txBody>
      </p:sp>
      <p:sp>
        <p:nvSpPr>
          <p:cNvPr id="170" name="Google Shape;170;p108"/>
          <p:cNvSpPr txBox="1">
            <a:spLocks noGrp="1"/>
          </p:cNvSpPr>
          <p:nvPr>
            <p:ph type="title"/>
          </p:nvPr>
        </p:nvSpPr>
        <p:spPr>
          <a:xfrm>
            <a:off x="558800" y="166758"/>
            <a:ext cx="8470900" cy="73117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0A0"/>
              </a:buClr>
              <a:buSzPts val="3000"/>
              <a:buFont typeface="Arial"/>
              <a:buNone/>
              <a:defRPr>
                <a:solidFill>
                  <a:srgbClr val="7030A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10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p10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108"/>
          <p:cNvSpPr txBox="1">
            <a:spLocks noGrp="1"/>
          </p:cNvSpPr>
          <p:nvPr>
            <p:ph type="sldNum" idx="12"/>
          </p:nvPr>
        </p:nvSpPr>
        <p:spPr>
          <a:xfrm>
            <a:off x="8610600" y="6356350"/>
            <a:ext cx="10677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174" name="Google Shape;174;p108"/>
          <p:cNvSpPr txBox="1">
            <a:spLocks noGrp="1"/>
          </p:cNvSpPr>
          <p:nvPr>
            <p:ph type="body" idx="1"/>
          </p:nvPr>
        </p:nvSpPr>
        <p:spPr>
          <a:xfrm>
            <a:off x="568799" y="1235552"/>
            <a:ext cx="8462550" cy="4351338"/>
          </a:xfrm>
          <a:prstGeom prst="rect">
            <a:avLst/>
          </a:prstGeom>
          <a:noFill/>
          <a:ln>
            <a:noFill/>
          </a:ln>
        </p:spPr>
        <p:txBody>
          <a:bodyPr spcFirstLastPara="1" wrap="square" lIns="91425" tIns="45700" rIns="91425" bIns="45700" anchor="t" anchorCtr="0">
            <a:normAutofit/>
          </a:bodyPr>
          <a:lstStyle>
            <a:lvl1pPr marL="457200" lvl="0" indent="-368300" algn="l">
              <a:lnSpc>
                <a:spcPct val="110000"/>
              </a:lnSpc>
              <a:spcBef>
                <a:spcPts val="1000"/>
              </a:spcBef>
              <a:spcAft>
                <a:spcPts val="0"/>
              </a:spcAft>
              <a:buClr>
                <a:srgbClr val="3F3F3F"/>
              </a:buClr>
              <a:buSzPts val="2200"/>
              <a:buChar char="•"/>
              <a:defRPr sz="2200">
                <a:solidFill>
                  <a:srgbClr val="3F3F3F"/>
                </a:solidFill>
              </a:defRPr>
            </a:lvl1pPr>
            <a:lvl2pPr marL="914400" lvl="1" indent="-368300" algn="l">
              <a:lnSpc>
                <a:spcPct val="110000"/>
              </a:lnSpc>
              <a:spcBef>
                <a:spcPts val="500"/>
              </a:spcBef>
              <a:spcAft>
                <a:spcPts val="0"/>
              </a:spcAft>
              <a:buClr>
                <a:srgbClr val="3F3F3F"/>
              </a:buClr>
              <a:buSzPts val="2200"/>
              <a:buChar char="•"/>
              <a:defRPr sz="2200">
                <a:solidFill>
                  <a:srgbClr val="3F3F3F"/>
                </a:solidFill>
              </a:defRPr>
            </a:lvl2pPr>
            <a:lvl3pPr marL="1371600" lvl="2" indent="-368300" algn="l">
              <a:lnSpc>
                <a:spcPct val="110000"/>
              </a:lnSpc>
              <a:spcBef>
                <a:spcPts val="500"/>
              </a:spcBef>
              <a:spcAft>
                <a:spcPts val="0"/>
              </a:spcAft>
              <a:buClr>
                <a:srgbClr val="3F3F3F"/>
              </a:buClr>
              <a:buSzPts val="2200"/>
              <a:buChar char="•"/>
              <a:defRPr sz="2200">
                <a:solidFill>
                  <a:srgbClr val="3F3F3F"/>
                </a:solidFill>
              </a:defRPr>
            </a:lvl3pPr>
            <a:lvl4pPr marL="1828800" lvl="3" indent="-368300" algn="l">
              <a:lnSpc>
                <a:spcPct val="110000"/>
              </a:lnSpc>
              <a:spcBef>
                <a:spcPts val="500"/>
              </a:spcBef>
              <a:spcAft>
                <a:spcPts val="0"/>
              </a:spcAft>
              <a:buClr>
                <a:srgbClr val="3F3F3F"/>
              </a:buClr>
              <a:buSzPts val="2200"/>
              <a:buChar char="•"/>
              <a:defRPr sz="2200">
                <a:solidFill>
                  <a:srgbClr val="3F3F3F"/>
                </a:solidFill>
              </a:defRPr>
            </a:lvl4pPr>
            <a:lvl5pPr marL="2286000" lvl="4" indent="-368300" algn="l">
              <a:lnSpc>
                <a:spcPct val="110000"/>
              </a:lnSpc>
              <a:spcBef>
                <a:spcPts val="500"/>
              </a:spcBef>
              <a:spcAft>
                <a:spcPts val="0"/>
              </a:spcAft>
              <a:buClr>
                <a:srgbClr val="3F3F3F"/>
              </a:buClr>
              <a:buSzPts val="2200"/>
              <a:buChar char="•"/>
              <a:defRPr sz="2200">
                <a:solidFill>
                  <a:srgbClr val="3F3F3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75" name="Google Shape;175;p108" descr="DTC-logo535-130.png"/>
          <p:cNvPicPr preferRelativeResize="0"/>
          <p:nvPr/>
        </p:nvPicPr>
        <p:blipFill rotWithShape="1">
          <a:blip r:embed="rId2">
            <a:alphaModFix/>
          </a:blip>
          <a:srcRect/>
          <a:stretch/>
        </p:blipFill>
        <p:spPr>
          <a:xfrm>
            <a:off x="10502688" y="200934"/>
            <a:ext cx="1520025" cy="369352"/>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6 Scope">
  <p:cSld name="6 Scope">
    <p:spTree>
      <p:nvGrpSpPr>
        <p:cNvPr id="1" name="Shape 187"/>
        <p:cNvGrpSpPr/>
        <p:nvPr/>
      </p:nvGrpSpPr>
      <p:grpSpPr>
        <a:xfrm>
          <a:off x="0" y="0"/>
          <a:ext cx="0" cy="0"/>
          <a:chOff x="0" y="0"/>
          <a:chExt cx="0" cy="0"/>
        </a:xfrm>
      </p:grpSpPr>
      <p:pic>
        <p:nvPicPr>
          <p:cNvPr id="188" name="Google Shape;188;p110" descr="calculator-calculation-insurance-finance-53621.jpg"/>
          <p:cNvPicPr preferRelativeResize="0"/>
          <p:nvPr/>
        </p:nvPicPr>
        <p:blipFill rotWithShape="1">
          <a:blip r:embed="rId2">
            <a:alphaModFix/>
          </a:blip>
          <a:srcRect/>
          <a:stretch/>
        </p:blipFill>
        <p:spPr>
          <a:xfrm>
            <a:off x="0" y="996168"/>
            <a:ext cx="12207602" cy="5861831"/>
          </a:xfrm>
          <a:prstGeom prst="rect">
            <a:avLst/>
          </a:prstGeom>
          <a:noFill/>
          <a:ln>
            <a:noFill/>
          </a:ln>
        </p:spPr>
      </p:pic>
      <p:sp>
        <p:nvSpPr>
          <p:cNvPr id="189" name="Google Shape;189;p110"/>
          <p:cNvSpPr/>
          <p:nvPr/>
        </p:nvSpPr>
        <p:spPr>
          <a:xfrm>
            <a:off x="0" y="995524"/>
            <a:ext cx="12192000" cy="5136108"/>
          </a:xfrm>
          <a:prstGeom prst="rect">
            <a:avLst/>
          </a:prstGeom>
          <a:solidFill>
            <a:srgbClr val="FFFFFF">
              <a:alpha val="90980"/>
            </a:srgbClr>
          </a:solidFill>
          <a:ln>
            <a:noFill/>
          </a:ln>
        </p:spPr>
        <p:txBody>
          <a:bodyPr spcFirstLastPara="1" wrap="square" lIns="3600000" tIns="45700" rIns="91425" bIns="45700" anchor="ctr" anchorCtr="0">
            <a:noAutofit/>
          </a:bodyPr>
          <a:lstStyle/>
          <a:p>
            <a:pPr marL="0" marR="0" lvl="0" indent="0" algn="l" rtl="0">
              <a:lnSpc>
                <a:spcPct val="100000"/>
              </a:lnSpc>
              <a:spcBef>
                <a:spcPts val="0"/>
              </a:spcBef>
              <a:spcAft>
                <a:spcPts val="0"/>
              </a:spcAft>
              <a:buClr>
                <a:srgbClr val="000000"/>
              </a:buClr>
              <a:buSzPts val="6000"/>
              <a:buFont typeface="Arial"/>
              <a:buNone/>
            </a:pPr>
            <a:endParaRPr sz="6000" b="0" i="0" u="none" strike="noStrike" cap="none">
              <a:solidFill>
                <a:schemeClr val="lt1"/>
              </a:solidFill>
              <a:latin typeface="Libre Franklin"/>
              <a:ea typeface="Libre Franklin"/>
              <a:cs typeface="Libre Franklin"/>
              <a:sym typeface="Libre Franklin"/>
            </a:endParaRPr>
          </a:p>
        </p:txBody>
      </p:sp>
      <p:sp>
        <p:nvSpPr>
          <p:cNvPr id="190" name="Google Shape;190;p110"/>
          <p:cNvSpPr txBox="1">
            <a:spLocks noGrp="1"/>
          </p:cNvSpPr>
          <p:nvPr>
            <p:ph type="title"/>
          </p:nvPr>
        </p:nvSpPr>
        <p:spPr>
          <a:xfrm>
            <a:off x="533400" y="152399"/>
            <a:ext cx="8470900" cy="7461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0A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 name="Google Shape;191;p1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 name="Google Shape;192;p1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110"/>
          <p:cNvSpPr txBox="1">
            <a:spLocks noGrp="1"/>
          </p:cNvSpPr>
          <p:nvPr>
            <p:ph type="sldNum" idx="12"/>
          </p:nvPr>
        </p:nvSpPr>
        <p:spPr>
          <a:xfrm>
            <a:off x="8610600" y="6356350"/>
            <a:ext cx="10677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194" name="Google Shape;194;p110"/>
          <p:cNvSpPr/>
          <p:nvPr/>
        </p:nvSpPr>
        <p:spPr>
          <a:xfrm>
            <a:off x="0" y="6131632"/>
            <a:ext cx="12192000" cy="726368"/>
          </a:xfrm>
          <a:prstGeom prst="rect">
            <a:avLst/>
          </a:prstGeom>
          <a:solidFill>
            <a:srgbClr val="7030A0">
              <a:alpha val="74901"/>
            </a:srgbClr>
          </a:solidFill>
          <a:ln>
            <a:noFill/>
          </a:ln>
        </p:spPr>
        <p:txBody>
          <a:bodyPr spcFirstLastPara="1" wrap="square" lIns="3600000" tIns="45700" rIns="91425" bIns="45700" anchor="ctr" anchorCtr="0">
            <a:noAutofit/>
          </a:bodyPr>
          <a:lstStyle/>
          <a:p>
            <a:pPr marL="0" marR="0" lvl="0" indent="0" algn="l" rtl="0">
              <a:lnSpc>
                <a:spcPct val="100000"/>
              </a:lnSpc>
              <a:spcBef>
                <a:spcPts val="0"/>
              </a:spcBef>
              <a:spcAft>
                <a:spcPts val="0"/>
              </a:spcAft>
              <a:buClr>
                <a:srgbClr val="000000"/>
              </a:buClr>
              <a:buSzPts val="6000"/>
              <a:buFont typeface="Arial"/>
              <a:buNone/>
            </a:pPr>
            <a:endParaRPr sz="6000" b="0" i="0" u="none" strike="noStrike" cap="none">
              <a:solidFill>
                <a:schemeClr val="lt1"/>
              </a:solidFill>
              <a:latin typeface="Libre Franklin"/>
              <a:ea typeface="Libre Franklin"/>
              <a:cs typeface="Libre Franklin"/>
              <a:sym typeface="Libre Franklin"/>
            </a:endParaRPr>
          </a:p>
        </p:txBody>
      </p:sp>
      <p:sp>
        <p:nvSpPr>
          <p:cNvPr id="195" name="Google Shape;195;p110"/>
          <p:cNvSpPr txBox="1">
            <a:spLocks noGrp="1"/>
          </p:cNvSpPr>
          <p:nvPr>
            <p:ph type="body" idx="1"/>
          </p:nvPr>
        </p:nvSpPr>
        <p:spPr>
          <a:xfrm>
            <a:off x="568799" y="1235552"/>
            <a:ext cx="8462550" cy="4351338"/>
          </a:xfrm>
          <a:prstGeom prst="rect">
            <a:avLst/>
          </a:prstGeom>
          <a:noFill/>
          <a:ln>
            <a:noFill/>
          </a:ln>
        </p:spPr>
        <p:txBody>
          <a:bodyPr spcFirstLastPara="1" wrap="square" lIns="91425" tIns="45700" rIns="91425" bIns="45700" anchor="t" anchorCtr="0">
            <a:normAutofit/>
          </a:bodyPr>
          <a:lstStyle>
            <a:lvl1pPr marL="457200" lvl="0" indent="-368300" algn="l">
              <a:lnSpc>
                <a:spcPct val="110000"/>
              </a:lnSpc>
              <a:spcBef>
                <a:spcPts val="1000"/>
              </a:spcBef>
              <a:spcAft>
                <a:spcPts val="0"/>
              </a:spcAft>
              <a:buClr>
                <a:srgbClr val="3F3F3F"/>
              </a:buClr>
              <a:buSzPts val="2200"/>
              <a:buChar char="•"/>
              <a:defRPr sz="2200">
                <a:solidFill>
                  <a:srgbClr val="3F3F3F"/>
                </a:solidFill>
              </a:defRPr>
            </a:lvl1pPr>
            <a:lvl2pPr marL="914400" lvl="1" indent="-368300" algn="l">
              <a:lnSpc>
                <a:spcPct val="110000"/>
              </a:lnSpc>
              <a:spcBef>
                <a:spcPts val="500"/>
              </a:spcBef>
              <a:spcAft>
                <a:spcPts val="0"/>
              </a:spcAft>
              <a:buClr>
                <a:srgbClr val="3F3F3F"/>
              </a:buClr>
              <a:buSzPts val="2200"/>
              <a:buChar char="•"/>
              <a:defRPr sz="2200">
                <a:solidFill>
                  <a:srgbClr val="3F3F3F"/>
                </a:solidFill>
              </a:defRPr>
            </a:lvl2pPr>
            <a:lvl3pPr marL="1371600" lvl="2" indent="-368300" algn="l">
              <a:lnSpc>
                <a:spcPct val="110000"/>
              </a:lnSpc>
              <a:spcBef>
                <a:spcPts val="500"/>
              </a:spcBef>
              <a:spcAft>
                <a:spcPts val="0"/>
              </a:spcAft>
              <a:buClr>
                <a:srgbClr val="3F3F3F"/>
              </a:buClr>
              <a:buSzPts val="2200"/>
              <a:buChar char="•"/>
              <a:defRPr sz="2200">
                <a:solidFill>
                  <a:srgbClr val="3F3F3F"/>
                </a:solidFill>
              </a:defRPr>
            </a:lvl3pPr>
            <a:lvl4pPr marL="1828800" lvl="3" indent="-368300" algn="l">
              <a:lnSpc>
                <a:spcPct val="110000"/>
              </a:lnSpc>
              <a:spcBef>
                <a:spcPts val="500"/>
              </a:spcBef>
              <a:spcAft>
                <a:spcPts val="0"/>
              </a:spcAft>
              <a:buClr>
                <a:srgbClr val="3F3F3F"/>
              </a:buClr>
              <a:buSzPts val="2200"/>
              <a:buChar char="•"/>
              <a:defRPr sz="2200">
                <a:solidFill>
                  <a:srgbClr val="3F3F3F"/>
                </a:solidFill>
              </a:defRPr>
            </a:lvl4pPr>
            <a:lvl5pPr marL="2286000" lvl="4" indent="-368300" algn="l">
              <a:lnSpc>
                <a:spcPct val="110000"/>
              </a:lnSpc>
              <a:spcBef>
                <a:spcPts val="500"/>
              </a:spcBef>
              <a:spcAft>
                <a:spcPts val="0"/>
              </a:spcAft>
              <a:buClr>
                <a:srgbClr val="3F3F3F"/>
              </a:buClr>
              <a:buSzPts val="2200"/>
              <a:buChar char="•"/>
              <a:defRPr sz="2200">
                <a:solidFill>
                  <a:srgbClr val="3F3F3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96"/>
        <p:cNvGrpSpPr/>
        <p:nvPr/>
      </p:nvGrpSpPr>
      <p:grpSpPr>
        <a:xfrm>
          <a:off x="0" y="0"/>
          <a:ext cx="0" cy="0"/>
          <a:chOff x="0" y="0"/>
          <a:chExt cx="0" cy="0"/>
        </a:xfrm>
      </p:grpSpPr>
      <p:sp>
        <p:nvSpPr>
          <p:cNvPr id="197" name="Google Shape;197;p1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0A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 name="Google Shape;198;p1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9" name="Google Shape;199;p1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0" name="Google Shape;200;p1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1" name="Google Shape;201;p1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2" name="Google Shape;202;p1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p1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4" name="Google Shape;204;p111"/>
          <p:cNvSpPr txBox="1">
            <a:spLocks noGrp="1"/>
          </p:cNvSpPr>
          <p:nvPr>
            <p:ph type="sldNum" idx="12"/>
          </p:nvPr>
        </p:nvSpPr>
        <p:spPr>
          <a:xfrm>
            <a:off x="8610600" y="6356350"/>
            <a:ext cx="10677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5"/>
        <p:cNvGrpSpPr/>
        <p:nvPr/>
      </p:nvGrpSpPr>
      <p:grpSpPr>
        <a:xfrm>
          <a:off x="0" y="0"/>
          <a:ext cx="0" cy="0"/>
          <a:chOff x="0" y="0"/>
          <a:chExt cx="0" cy="0"/>
        </a:xfrm>
      </p:grpSpPr>
      <p:sp>
        <p:nvSpPr>
          <p:cNvPr id="206" name="Google Shape;206;p112"/>
          <p:cNvSpPr txBox="1">
            <a:spLocks noGrp="1"/>
          </p:cNvSpPr>
          <p:nvPr>
            <p:ph type="title"/>
          </p:nvPr>
        </p:nvSpPr>
        <p:spPr>
          <a:xfrm>
            <a:off x="533400" y="152399"/>
            <a:ext cx="8470900" cy="7461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0A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7" name="Google Shape;207;p1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8" name="Google Shape;208;p1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9" name="Google Shape;209;p112"/>
          <p:cNvSpPr txBox="1">
            <a:spLocks noGrp="1"/>
          </p:cNvSpPr>
          <p:nvPr>
            <p:ph type="sldNum" idx="12"/>
          </p:nvPr>
        </p:nvSpPr>
        <p:spPr>
          <a:xfrm>
            <a:off x="8610600" y="6356350"/>
            <a:ext cx="10677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0"/>
        <p:cNvGrpSpPr/>
        <p:nvPr/>
      </p:nvGrpSpPr>
      <p:grpSpPr>
        <a:xfrm>
          <a:off x="0" y="0"/>
          <a:ext cx="0" cy="0"/>
          <a:chOff x="0" y="0"/>
          <a:chExt cx="0" cy="0"/>
        </a:xfrm>
      </p:grpSpPr>
      <p:sp>
        <p:nvSpPr>
          <p:cNvPr id="211" name="Google Shape;211;p1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2" name="Google Shape;212;p1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3" name="Google Shape;213;p113"/>
          <p:cNvSpPr txBox="1">
            <a:spLocks noGrp="1"/>
          </p:cNvSpPr>
          <p:nvPr>
            <p:ph type="sldNum" idx="12"/>
          </p:nvPr>
        </p:nvSpPr>
        <p:spPr>
          <a:xfrm>
            <a:off x="8610600" y="6356350"/>
            <a:ext cx="10677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14"/>
        <p:cNvGrpSpPr/>
        <p:nvPr/>
      </p:nvGrpSpPr>
      <p:grpSpPr>
        <a:xfrm>
          <a:off x="0" y="0"/>
          <a:ext cx="0" cy="0"/>
          <a:chOff x="0" y="0"/>
          <a:chExt cx="0" cy="0"/>
        </a:xfrm>
      </p:grpSpPr>
      <p:sp>
        <p:nvSpPr>
          <p:cNvPr id="215" name="Google Shape;215;p1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7030A0"/>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6" name="Google Shape;216;p11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17" name="Google Shape;217;p11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8" name="Google Shape;218;p1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9" name="Google Shape;219;p1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0" name="Google Shape;220;p114"/>
          <p:cNvSpPr txBox="1">
            <a:spLocks noGrp="1"/>
          </p:cNvSpPr>
          <p:nvPr>
            <p:ph type="sldNum" idx="12"/>
          </p:nvPr>
        </p:nvSpPr>
        <p:spPr>
          <a:xfrm>
            <a:off x="8610600" y="6356350"/>
            <a:ext cx="10677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21"/>
        <p:cNvGrpSpPr/>
        <p:nvPr/>
      </p:nvGrpSpPr>
      <p:grpSpPr>
        <a:xfrm>
          <a:off x="0" y="0"/>
          <a:ext cx="0" cy="0"/>
          <a:chOff x="0" y="0"/>
          <a:chExt cx="0" cy="0"/>
        </a:xfrm>
      </p:grpSpPr>
      <p:sp>
        <p:nvSpPr>
          <p:cNvPr id="222" name="Google Shape;222;p1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7030A0"/>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3" name="Google Shape;223;p115"/>
          <p:cNvSpPr>
            <a:spLocks noGrp="1"/>
          </p:cNvSpPr>
          <p:nvPr>
            <p:ph type="pic" idx="2"/>
          </p:nvPr>
        </p:nvSpPr>
        <p:spPr>
          <a:xfrm>
            <a:off x="5183188" y="987425"/>
            <a:ext cx="6172200" cy="4873625"/>
          </a:xfrm>
          <a:prstGeom prst="rect">
            <a:avLst/>
          </a:prstGeom>
          <a:noFill/>
          <a:ln>
            <a:noFill/>
          </a:ln>
        </p:spPr>
      </p:sp>
      <p:sp>
        <p:nvSpPr>
          <p:cNvPr id="224" name="Google Shape;224;p11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25" name="Google Shape;225;p1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6" name="Google Shape;226;p1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7" name="Google Shape;227;p115"/>
          <p:cNvSpPr txBox="1">
            <a:spLocks noGrp="1"/>
          </p:cNvSpPr>
          <p:nvPr>
            <p:ph type="sldNum" idx="12"/>
          </p:nvPr>
        </p:nvSpPr>
        <p:spPr>
          <a:xfrm>
            <a:off x="8610600" y="6356350"/>
            <a:ext cx="10677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28"/>
        <p:cNvGrpSpPr/>
        <p:nvPr/>
      </p:nvGrpSpPr>
      <p:grpSpPr>
        <a:xfrm>
          <a:off x="0" y="0"/>
          <a:ext cx="0" cy="0"/>
          <a:chOff x="0" y="0"/>
          <a:chExt cx="0" cy="0"/>
        </a:xfrm>
      </p:grpSpPr>
      <p:sp>
        <p:nvSpPr>
          <p:cNvPr id="229" name="Google Shape;229;p116"/>
          <p:cNvSpPr txBox="1">
            <a:spLocks noGrp="1"/>
          </p:cNvSpPr>
          <p:nvPr>
            <p:ph type="title"/>
          </p:nvPr>
        </p:nvSpPr>
        <p:spPr>
          <a:xfrm>
            <a:off x="533400" y="152399"/>
            <a:ext cx="8470900" cy="7461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0A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0" name="Google Shape;230;p116"/>
          <p:cNvSpPr txBox="1">
            <a:spLocks noGrp="1"/>
          </p:cNvSpPr>
          <p:nvPr>
            <p:ph type="body" idx="1"/>
          </p:nvPr>
        </p:nvSpPr>
        <p:spPr>
          <a:xfrm rot="5400000">
            <a:off x="2531268" y="-775494"/>
            <a:ext cx="4475163" cy="8470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1" name="Google Shape;231;p1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2" name="Google Shape;232;p1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3" name="Google Shape;233;p116"/>
          <p:cNvSpPr txBox="1">
            <a:spLocks noGrp="1"/>
          </p:cNvSpPr>
          <p:nvPr>
            <p:ph type="sldNum" idx="12"/>
          </p:nvPr>
        </p:nvSpPr>
        <p:spPr>
          <a:xfrm>
            <a:off x="8610600" y="6356350"/>
            <a:ext cx="10677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34"/>
        <p:cNvGrpSpPr/>
        <p:nvPr/>
      </p:nvGrpSpPr>
      <p:grpSpPr>
        <a:xfrm>
          <a:off x="0" y="0"/>
          <a:ext cx="0" cy="0"/>
          <a:chOff x="0" y="0"/>
          <a:chExt cx="0" cy="0"/>
        </a:xfrm>
      </p:grpSpPr>
      <p:sp>
        <p:nvSpPr>
          <p:cNvPr id="235" name="Google Shape;235;p11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0A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6" name="Google Shape;236;p11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7" name="Google Shape;237;p1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8" name="Google Shape;238;p1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9" name="Google Shape;239;p117"/>
          <p:cNvSpPr txBox="1">
            <a:spLocks noGrp="1"/>
          </p:cNvSpPr>
          <p:nvPr>
            <p:ph type="sldNum" idx="12"/>
          </p:nvPr>
        </p:nvSpPr>
        <p:spPr>
          <a:xfrm>
            <a:off x="8610600" y="6356350"/>
            <a:ext cx="10677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_SINGLE">
  <p:cSld name="CONTENT_SINGLE">
    <p:spTree>
      <p:nvGrpSpPr>
        <p:cNvPr id="1" name="Shape 240"/>
        <p:cNvGrpSpPr/>
        <p:nvPr/>
      </p:nvGrpSpPr>
      <p:grpSpPr>
        <a:xfrm>
          <a:off x="0" y="0"/>
          <a:ext cx="0" cy="0"/>
          <a:chOff x="0" y="0"/>
          <a:chExt cx="0" cy="0"/>
        </a:xfrm>
      </p:grpSpPr>
      <p:sp>
        <p:nvSpPr>
          <p:cNvPr id="241" name="Google Shape;241;p118"/>
          <p:cNvSpPr txBox="1">
            <a:spLocks noGrp="1"/>
          </p:cNvSpPr>
          <p:nvPr>
            <p:ph type="title"/>
          </p:nvPr>
        </p:nvSpPr>
        <p:spPr>
          <a:xfrm>
            <a:off x="533400" y="152399"/>
            <a:ext cx="8470900" cy="7461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0A0"/>
              </a:buClr>
              <a:buSzPts val="2800"/>
              <a:buFont typeface="Arial"/>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2" name="Google Shape;242;p118"/>
          <p:cNvSpPr txBox="1">
            <a:spLocks noGrp="1"/>
          </p:cNvSpPr>
          <p:nvPr>
            <p:ph type="body" idx="1"/>
          </p:nvPr>
        </p:nvSpPr>
        <p:spPr>
          <a:xfrm>
            <a:off x="682626" y="2057401"/>
            <a:ext cx="10823574" cy="41100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vl1pPr>
            <a:lvl2pPr marL="914400" lvl="1" indent="-381000" algn="l">
              <a:lnSpc>
                <a:spcPct val="90000"/>
              </a:lnSpc>
              <a:spcBef>
                <a:spcPts val="500"/>
              </a:spcBef>
              <a:spcAft>
                <a:spcPts val="0"/>
              </a:spcAft>
              <a:buClr>
                <a:schemeClr val="dk1"/>
              </a:buClr>
              <a:buSzPts val="2400"/>
              <a:buChar char="•"/>
              <a:defRPr/>
            </a:lvl2pPr>
            <a:lvl3pPr marL="1371600" lvl="2" indent="-355600" algn="l">
              <a:lnSpc>
                <a:spcPct val="90000"/>
              </a:lnSpc>
              <a:spcBef>
                <a:spcPts val="500"/>
              </a:spcBef>
              <a:spcAft>
                <a:spcPts val="0"/>
              </a:spcAft>
              <a:buClr>
                <a:schemeClr val="dk1"/>
              </a:buClr>
              <a:buSzPts val="20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43" name="Google Shape;243;p118"/>
          <p:cNvCxnSpPr/>
          <p:nvPr/>
        </p:nvCxnSpPr>
        <p:spPr>
          <a:xfrm>
            <a:off x="4497388" y="1873568"/>
            <a:ext cx="3197225" cy="0"/>
          </a:xfrm>
          <a:prstGeom prst="straightConnector1">
            <a:avLst/>
          </a:prstGeom>
          <a:noFill/>
          <a:ln w="38100" cap="flat" cmpd="sng">
            <a:solidFill>
              <a:srgbClr val="000000"/>
            </a:solidFill>
            <a:prstDash val="solid"/>
            <a:miter lim="800000"/>
            <a:headEnd type="none" w="sm" len="sm"/>
            <a:tailEnd type="none" w="sm" len="sm"/>
          </a:ln>
        </p:spPr>
      </p:cxnSp>
      <p:sp>
        <p:nvSpPr>
          <p:cNvPr id="244" name="Google Shape;244;p118"/>
          <p:cNvSpPr txBox="1">
            <a:spLocks noGrp="1"/>
          </p:cNvSpPr>
          <p:nvPr>
            <p:ph type="body" idx="2"/>
          </p:nvPr>
        </p:nvSpPr>
        <p:spPr>
          <a:xfrm>
            <a:off x="6193766" y="6356352"/>
            <a:ext cx="5312434" cy="260349"/>
          </a:xfrm>
          <a:prstGeom prst="rect">
            <a:avLst/>
          </a:prstGeom>
          <a:noFill/>
          <a:ln>
            <a:noFill/>
          </a:ln>
        </p:spPr>
        <p:txBody>
          <a:bodyPr spcFirstLastPara="1" wrap="square" lIns="0" tIns="0" rIns="0" bIns="0" anchor="b" anchorCtr="0">
            <a:normAutofit/>
          </a:bodyPr>
          <a:lstStyle>
            <a:lvl1pPr marL="457200" lvl="0" indent="-292100" algn="r">
              <a:lnSpc>
                <a:spcPct val="90000"/>
              </a:lnSpc>
              <a:spcBef>
                <a:spcPts val="1000"/>
              </a:spcBef>
              <a:spcAft>
                <a:spcPts val="0"/>
              </a:spcAft>
              <a:buClr>
                <a:srgbClr val="888888"/>
              </a:buClr>
              <a:buSzPts val="1000"/>
              <a:buChar char="•"/>
              <a:defRPr sz="1000">
                <a:solidFill>
                  <a:srgbClr val="888888"/>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5" name="Google Shape;245;p1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 Who we are">
  <p:cSld name="1 Who we are">
    <p:bg>
      <p:bgPr>
        <a:solidFill>
          <a:srgbClr val="3F9FEF"/>
        </a:solidFill>
        <a:effectLst/>
      </p:bgPr>
    </p:bg>
    <p:spTree>
      <p:nvGrpSpPr>
        <p:cNvPr id="1" name="Shape 28"/>
        <p:cNvGrpSpPr/>
        <p:nvPr/>
      </p:nvGrpSpPr>
      <p:grpSpPr>
        <a:xfrm>
          <a:off x="0" y="0"/>
          <a:ext cx="0" cy="0"/>
          <a:chOff x="0" y="0"/>
          <a:chExt cx="0" cy="0"/>
        </a:xfrm>
      </p:grpSpPr>
      <p:sp>
        <p:nvSpPr>
          <p:cNvPr id="29" name="Google Shape;29;p8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Libre Franklin Black"/>
              <a:buNone/>
              <a:defRPr b="1" i="0">
                <a:solidFill>
                  <a:schemeClr val="lt1"/>
                </a:solidFill>
                <a:latin typeface="Libre Franklin Black"/>
                <a:ea typeface="Libre Franklin Black"/>
                <a:cs typeface="Libre Franklin Black"/>
                <a:sym typeface="Libre Franklin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8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8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8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grpSp>
        <p:nvGrpSpPr>
          <p:cNvPr id="33" name="Google Shape;33;p86"/>
          <p:cNvGrpSpPr/>
          <p:nvPr/>
        </p:nvGrpSpPr>
        <p:grpSpPr>
          <a:xfrm>
            <a:off x="4919484" y="-625861"/>
            <a:ext cx="8055931" cy="9651316"/>
            <a:chOff x="3822699" y="704849"/>
            <a:chExt cx="4547361" cy="5447916"/>
          </a:xfrm>
        </p:grpSpPr>
        <p:sp>
          <p:nvSpPr>
            <p:cNvPr id="34" name="Google Shape;34;p86"/>
            <p:cNvSpPr/>
            <p:nvPr/>
          </p:nvSpPr>
          <p:spPr>
            <a:xfrm>
              <a:off x="3859425" y="2201747"/>
              <a:ext cx="2752204" cy="3951018"/>
            </a:xfrm>
            <a:custGeom>
              <a:avLst/>
              <a:gdLst/>
              <a:ahLst/>
              <a:cxnLst/>
              <a:rect l="l" t="t" r="r" b="b"/>
              <a:pathLst>
                <a:path w="2752204" h="3951018" extrusionOk="0">
                  <a:moveTo>
                    <a:pt x="1174856" y="2310279"/>
                  </a:moveTo>
                  <a:cubicBezTo>
                    <a:pt x="1257323" y="2539621"/>
                    <a:pt x="1321146" y="2835522"/>
                    <a:pt x="1345496" y="3261878"/>
                  </a:cubicBezTo>
                  <a:cubicBezTo>
                    <a:pt x="1367944" y="3658472"/>
                    <a:pt x="1491311" y="3507954"/>
                    <a:pt x="1556276" y="3296488"/>
                  </a:cubicBezTo>
                  <a:cubicBezTo>
                    <a:pt x="1645020" y="3010001"/>
                    <a:pt x="1637791" y="2686716"/>
                    <a:pt x="1838394" y="2429990"/>
                  </a:cubicBezTo>
                  <a:cubicBezTo>
                    <a:pt x="2046510" y="2163755"/>
                    <a:pt x="2413852" y="2143502"/>
                    <a:pt x="2537694" y="2605705"/>
                  </a:cubicBezTo>
                  <a:cubicBezTo>
                    <a:pt x="2361062" y="2421908"/>
                    <a:pt x="2157226" y="2434554"/>
                    <a:pt x="2083891" y="2798725"/>
                  </a:cubicBezTo>
                  <a:cubicBezTo>
                    <a:pt x="2011697" y="3156335"/>
                    <a:pt x="2009414" y="3717139"/>
                    <a:pt x="1630372" y="3905405"/>
                  </a:cubicBezTo>
                  <a:cubicBezTo>
                    <a:pt x="1395242" y="4022168"/>
                    <a:pt x="1117500" y="3911680"/>
                    <a:pt x="984336" y="3605320"/>
                  </a:cubicBezTo>
                  <a:cubicBezTo>
                    <a:pt x="881420" y="3368942"/>
                    <a:pt x="904248" y="3030254"/>
                    <a:pt x="848509" y="2759645"/>
                  </a:cubicBezTo>
                  <a:cubicBezTo>
                    <a:pt x="747780" y="2269013"/>
                    <a:pt x="547558" y="2075042"/>
                    <a:pt x="264965" y="1559593"/>
                  </a:cubicBezTo>
                  <a:cubicBezTo>
                    <a:pt x="180026" y="1403941"/>
                    <a:pt x="104788" y="1244200"/>
                    <a:pt x="59702" y="1093682"/>
                  </a:cubicBezTo>
                  <a:cubicBezTo>
                    <a:pt x="-6880" y="870141"/>
                    <a:pt x="-15535" y="669609"/>
                    <a:pt x="20895" y="504924"/>
                  </a:cubicBezTo>
                  <a:cubicBezTo>
                    <a:pt x="61415" y="321412"/>
                    <a:pt x="157673" y="181639"/>
                    <a:pt x="294071" y="102054"/>
                  </a:cubicBezTo>
                  <a:cubicBezTo>
                    <a:pt x="779169" y="-181486"/>
                    <a:pt x="1143848" y="181734"/>
                    <a:pt x="1468673" y="505399"/>
                  </a:cubicBezTo>
                  <a:cubicBezTo>
                    <a:pt x="1944259" y="979487"/>
                    <a:pt x="2284588" y="923768"/>
                    <a:pt x="2751803" y="755565"/>
                  </a:cubicBezTo>
                  <a:cubicBezTo>
                    <a:pt x="2421081" y="1138182"/>
                    <a:pt x="1736332" y="1391485"/>
                    <a:pt x="1134241" y="846560"/>
                  </a:cubicBezTo>
                  <a:cubicBezTo>
                    <a:pt x="961984" y="690432"/>
                    <a:pt x="749873" y="498648"/>
                    <a:pt x="644863" y="560738"/>
                  </a:cubicBezTo>
                  <a:lnTo>
                    <a:pt x="644863" y="560738"/>
                  </a:lnTo>
                  <a:lnTo>
                    <a:pt x="640393" y="563495"/>
                  </a:lnTo>
                  <a:lnTo>
                    <a:pt x="640393" y="563495"/>
                  </a:lnTo>
                  <a:cubicBezTo>
                    <a:pt x="514648" y="642415"/>
                    <a:pt x="523494" y="847130"/>
                    <a:pt x="582847" y="1067439"/>
                  </a:cubicBezTo>
                  <a:cubicBezTo>
                    <a:pt x="722384" y="1582223"/>
                    <a:pt x="1009067" y="1849979"/>
                    <a:pt x="1174856" y="2310279"/>
                  </a:cubicBezTo>
                </a:path>
              </a:pathLst>
            </a:custGeom>
            <a:solidFill>
              <a:schemeClr val="lt1">
                <a:alpha val="901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ibre Franklin"/>
                <a:ea typeface="Libre Franklin"/>
                <a:cs typeface="Libre Franklin"/>
                <a:sym typeface="Libre Franklin"/>
              </a:endParaRPr>
            </a:p>
          </p:txBody>
        </p:sp>
        <p:sp>
          <p:nvSpPr>
            <p:cNvPr id="35" name="Google Shape;35;p86"/>
            <p:cNvSpPr/>
            <p:nvPr/>
          </p:nvSpPr>
          <p:spPr>
            <a:xfrm>
              <a:off x="5423617" y="1890556"/>
              <a:ext cx="2946443" cy="4138629"/>
            </a:xfrm>
            <a:custGeom>
              <a:avLst/>
              <a:gdLst/>
              <a:ahLst/>
              <a:cxnLst/>
              <a:rect l="l" t="t" r="r" b="b"/>
              <a:pathLst>
                <a:path w="2946443" h="4138629" extrusionOk="0">
                  <a:moveTo>
                    <a:pt x="-307" y="753930"/>
                  </a:moveTo>
                  <a:cubicBezTo>
                    <a:pt x="718018" y="1378155"/>
                    <a:pt x="1134346" y="915002"/>
                    <a:pt x="1733299" y="620813"/>
                  </a:cubicBezTo>
                  <a:cubicBezTo>
                    <a:pt x="2248359" y="368175"/>
                    <a:pt x="2541795" y="577455"/>
                    <a:pt x="2331491" y="1161935"/>
                  </a:cubicBezTo>
                  <a:cubicBezTo>
                    <a:pt x="2320077" y="1193598"/>
                    <a:pt x="2309043" y="1216988"/>
                    <a:pt x="2296393" y="1249887"/>
                  </a:cubicBezTo>
                  <a:cubicBezTo>
                    <a:pt x="2053939" y="1882860"/>
                    <a:pt x="1926863" y="2548447"/>
                    <a:pt x="1840496" y="3228295"/>
                  </a:cubicBezTo>
                  <a:cubicBezTo>
                    <a:pt x="1813293" y="3441283"/>
                    <a:pt x="1753749" y="3979457"/>
                    <a:pt x="1649691" y="3398305"/>
                  </a:cubicBezTo>
                  <a:cubicBezTo>
                    <a:pt x="1594142" y="3087571"/>
                    <a:pt x="1556096" y="2636874"/>
                    <a:pt x="1281588" y="2330229"/>
                  </a:cubicBezTo>
                  <a:cubicBezTo>
                    <a:pt x="1001848" y="2017784"/>
                    <a:pt x="385774" y="2123137"/>
                    <a:pt x="258412" y="2580490"/>
                  </a:cubicBezTo>
                  <a:cubicBezTo>
                    <a:pt x="572299" y="2265667"/>
                    <a:pt x="948487" y="2421510"/>
                    <a:pt x="1091639" y="2826471"/>
                  </a:cubicBezTo>
                  <a:cubicBezTo>
                    <a:pt x="1193414" y="3114290"/>
                    <a:pt x="1171727" y="3525622"/>
                    <a:pt x="1338944" y="3838067"/>
                  </a:cubicBezTo>
                  <a:cubicBezTo>
                    <a:pt x="1636374" y="4394878"/>
                    <a:pt x="2187769" y="4116948"/>
                    <a:pt x="2256539" y="3501756"/>
                  </a:cubicBezTo>
                  <a:cubicBezTo>
                    <a:pt x="2307616" y="3045354"/>
                    <a:pt x="2360216" y="2482934"/>
                    <a:pt x="2518681" y="2059240"/>
                  </a:cubicBezTo>
                  <a:cubicBezTo>
                    <a:pt x="2545029" y="1988783"/>
                    <a:pt x="2567001" y="1918326"/>
                    <a:pt x="2596012" y="1852338"/>
                  </a:cubicBezTo>
                  <a:cubicBezTo>
                    <a:pt x="2625022" y="1786350"/>
                    <a:pt x="2653843" y="1716749"/>
                    <a:pt x="2679715" y="1651901"/>
                  </a:cubicBezTo>
                  <a:cubicBezTo>
                    <a:pt x="2786626" y="1383956"/>
                    <a:pt x="2921788" y="1127895"/>
                    <a:pt x="2946043" y="845496"/>
                  </a:cubicBezTo>
                  <a:lnTo>
                    <a:pt x="2946043" y="668830"/>
                  </a:lnTo>
                  <a:cubicBezTo>
                    <a:pt x="2940943" y="611668"/>
                    <a:pt x="2930821" y="555065"/>
                    <a:pt x="2915795" y="499676"/>
                  </a:cubicBezTo>
                  <a:cubicBezTo>
                    <a:pt x="2755142" y="-97545"/>
                    <a:pt x="1979748" y="-134342"/>
                    <a:pt x="1443572" y="255691"/>
                  </a:cubicBezTo>
                  <a:cubicBezTo>
                    <a:pt x="938881" y="622905"/>
                    <a:pt x="671696" y="995538"/>
                    <a:pt x="-401" y="753645"/>
                  </a:cubicBezTo>
                </a:path>
              </a:pathLst>
            </a:custGeom>
            <a:solidFill>
              <a:schemeClr val="lt1">
                <a:alpha val="901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ibre Franklin"/>
                <a:ea typeface="Libre Franklin"/>
                <a:cs typeface="Libre Franklin"/>
                <a:sym typeface="Libre Franklin"/>
              </a:endParaRPr>
            </a:p>
          </p:txBody>
        </p:sp>
        <p:sp>
          <p:nvSpPr>
            <p:cNvPr id="36" name="Google Shape;36;p86"/>
            <p:cNvSpPr/>
            <p:nvPr/>
          </p:nvSpPr>
          <p:spPr>
            <a:xfrm>
              <a:off x="3822699" y="1142235"/>
              <a:ext cx="963346" cy="963008"/>
            </a:xfrm>
            <a:custGeom>
              <a:avLst/>
              <a:gdLst/>
              <a:ahLst/>
              <a:cxnLst/>
              <a:rect l="l" t="t" r="r" b="b"/>
              <a:pathLst>
                <a:path w="963346" h="963008" extrusionOk="0">
                  <a:moveTo>
                    <a:pt x="481177" y="-72"/>
                  </a:moveTo>
                  <a:cubicBezTo>
                    <a:pt x="747198" y="-124"/>
                    <a:pt x="962893" y="215410"/>
                    <a:pt x="962945" y="481337"/>
                  </a:cubicBezTo>
                  <a:cubicBezTo>
                    <a:pt x="962998" y="747265"/>
                    <a:pt x="747388" y="962884"/>
                    <a:pt x="481367" y="962937"/>
                  </a:cubicBezTo>
                  <a:cubicBezTo>
                    <a:pt x="215346" y="962989"/>
                    <a:pt x="-349" y="747455"/>
                    <a:pt x="-401" y="481527"/>
                  </a:cubicBezTo>
                  <a:cubicBezTo>
                    <a:pt x="-401" y="481464"/>
                    <a:pt x="-401" y="481401"/>
                    <a:pt x="-401" y="481337"/>
                  </a:cubicBezTo>
                  <a:cubicBezTo>
                    <a:pt x="-401" y="215462"/>
                    <a:pt x="215209" y="-72"/>
                    <a:pt x="481177" y="-72"/>
                  </a:cubicBezTo>
                </a:path>
              </a:pathLst>
            </a:custGeom>
            <a:solidFill>
              <a:schemeClr val="lt1">
                <a:alpha val="901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ibre Franklin"/>
                <a:ea typeface="Libre Franklin"/>
                <a:cs typeface="Libre Franklin"/>
                <a:sym typeface="Libre Franklin"/>
              </a:endParaRPr>
            </a:p>
          </p:txBody>
        </p:sp>
        <p:sp>
          <p:nvSpPr>
            <p:cNvPr id="37" name="Google Shape;37;p86"/>
            <p:cNvSpPr/>
            <p:nvPr/>
          </p:nvSpPr>
          <p:spPr>
            <a:xfrm>
              <a:off x="6854844" y="704849"/>
              <a:ext cx="1094608" cy="1094224"/>
            </a:xfrm>
            <a:custGeom>
              <a:avLst/>
              <a:gdLst/>
              <a:ahLst/>
              <a:cxnLst/>
              <a:rect l="l" t="t" r="r" b="b"/>
              <a:pathLst>
                <a:path w="1094608" h="1094224" extrusionOk="0">
                  <a:moveTo>
                    <a:pt x="546808" y="-72"/>
                  </a:moveTo>
                  <a:cubicBezTo>
                    <a:pt x="849076" y="-125"/>
                    <a:pt x="1094155" y="244783"/>
                    <a:pt x="1094207" y="546945"/>
                  </a:cubicBezTo>
                  <a:cubicBezTo>
                    <a:pt x="1094260" y="849107"/>
                    <a:pt x="849266" y="1094100"/>
                    <a:pt x="546998" y="1094152"/>
                  </a:cubicBezTo>
                  <a:cubicBezTo>
                    <a:pt x="244730" y="1094205"/>
                    <a:pt x="-349" y="849297"/>
                    <a:pt x="-401" y="547135"/>
                  </a:cubicBezTo>
                  <a:cubicBezTo>
                    <a:pt x="-401" y="547104"/>
                    <a:pt x="-401" y="547072"/>
                    <a:pt x="-401" y="547040"/>
                  </a:cubicBezTo>
                  <a:cubicBezTo>
                    <a:pt x="-401" y="244916"/>
                    <a:pt x="244577" y="-19"/>
                    <a:pt x="546808" y="-72"/>
                  </a:cubicBezTo>
                </a:path>
              </a:pathLst>
            </a:custGeom>
            <a:solidFill>
              <a:schemeClr val="lt1">
                <a:alpha val="901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ibre Franklin"/>
                <a:ea typeface="Libre Franklin"/>
                <a:cs typeface="Libre Franklin"/>
                <a:sym typeface="Libre Franklin"/>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8"/>
        <p:cNvGrpSpPr/>
        <p:nvPr/>
      </p:nvGrpSpPr>
      <p:grpSpPr>
        <a:xfrm>
          <a:off x="0" y="0"/>
          <a:ext cx="0" cy="0"/>
          <a:chOff x="0" y="0"/>
          <a:chExt cx="0" cy="0"/>
        </a:xfrm>
      </p:grpSpPr>
      <p:sp>
        <p:nvSpPr>
          <p:cNvPr id="39" name="Google Shape;39;p9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Libre Franklin Medium"/>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9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1" name="Google Shape;41;p9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9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9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4"/>
        <p:cNvGrpSpPr/>
        <p:nvPr/>
      </p:nvGrpSpPr>
      <p:grpSpPr>
        <a:xfrm>
          <a:off x="0" y="0"/>
          <a:ext cx="0" cy="0"/>
          <a:chOff x="0" y="0"/>
          <a:chExt cx="0" cy="0"/>
        </a:xfrm>
      </p:grpSpPr>
      <p:sp>
        <p:nvSpPr>
          <p:cNvPr id="45" name="Google Shape;45;p9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Libre Franklin Medium"/>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9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7" name="Google Shape;47;p9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9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9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0"/>
        <p:cNvGrpSpPr/>
        <p:nvPr/>
      </p:nvGrpSpPr>
      <p:grpSpPr>
        <a:xfrm>
          <a:off x="0" y="0"/>
          <a:ext cx="0" cy="0"/>
          <a:chOff x="0" y="0"/>
          <a:chExt cx="0" cy="0"/>
        </a:xfrm>
      </p:grpSpPr>
      <p:sp>
        <p:nvSpPr>
          <p:cNvPr id="51" name="Google Shape;51;p9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9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9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9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9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7"/>
        <p:cNvGrpSpPr/>
        <p:nvPr/>
      </p:nvGrpSpPr>
      <p:grpSpPr>
        <a:xfrm>
          <a:off x="0" y="0"/>
          <a:ext cx="0" cy="0"/>
          <a:chOff x="0" y="0"/>
          <a:chExt cx="0" cy="0"/>
        </a:xfrm>
      </p:grpSpPr>
      <p:sp>
        <p:nvSpPr>
          <p:cNvPr id="58" name="Google Shape;58;p9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0" name="Google Shape;60;p9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9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2" name="Google Shape;62;p9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9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9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6"/>
        <p:cNvGrpSpPr/>
        <p:nvPr/>
      </p:nvGrpSpPr>
      <p:grpSpPr>
        <a:xfrm>
          <a:off x="0" y="0"/>
          <a:ext cx="0" cy="0"/>
          <a:chOff x="0" y="0"/>
          <a:chExt cx="0" cy="0"/>
        </a:xfrm>
      </p:grpSpPr>
      <p:sp>
        <p:nvSpPr>
          <p:cNvPr id="67" name="Google Shape;67;p9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9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9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9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1"/>
        <p:cNvGrpSpPr/>
        <p:nvPr/>
      </p:nvGrpSpPr>
      <p:grpSpPr>
        <a:xfrm>
          <a:off x="0" y="0"/>
          <a:ext cx="0" cy="0"/>
          <a:chOff x="0" y="0"/>
          <a:chExt cx="0" cy="0"/>
        </a:xfrm>
      </p:grpSpPr>
      <p:sp>
        <p:nvSpPr>
          <p:cNvPr id="72" name="Google Shape;72;p10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0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0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Libre Franklin Medium"/>
              <a:buNone/>
              <a:defRPr sz="4400" b="0" i="0" u="none" strike="noStrike" cap="none">
                <a:solidFill>
                  <a:schemeClr val="dk1"/>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8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2" name="Google Shape;12;p8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3" name="Google Shape;13;p8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4" name="Google Shape;14;p8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sp>
        <p:nvSpPr>
          <p:cNvPr id="102" name="Google Shape;102;p84"/>
          <p:cNvSpPr txBox="1">
            <a:spLocks noGrp="1"/>
          </p:cNvSpPr>
          <p:nvPr>
            <p:ph type="title"/>
          </p:nvPr>
        </p:nvSpPr>
        <p:spPr>
          <a:xfrm>
            <a:off x="533400" y="152399"/>
            <a:ext cx="8470900" cy="74612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7030A0"/>
              </a:buClr>
              <a:buSzPts val="3000"/>
              <a:buFont typeface="Arial"/>
              <a:buNone/>
              <a:defRPr sz="3000" b="0" i="0" u="none" strike="noStrike" cap="none">
                <a:solidFill>
                  <a:srgbClr val="7030A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3" name="Google Shape;103;p84"/>
          <p:cNvSpPr txBox="1">
            <a:spLocks noGrp="1"/>
          </p:cNvSpPr>
          <p:nvPr>
            <p:ph type="body" idx="1"/>
          </p:nvPr>
        </p:nvSpPr>
        <p:spPr>
          <a:xfrm>
            <a:off x="533400" y="1222375"/>
            <a:ext cx="8470900" cy="4475163"/>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04" name="Google Shape;104;p8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05" name="Google Shape;105;p8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06" name="Google Shape;106;p84"/>
          <p:cNvSpPr txBox="1">
            <a:spLocks noGrp="1"/>
          </p:cNvSpPr>
          <p:nvPr>
            <p:ph type="sldNum" idx="12"/>
          </p:nvPr>
        </p:nvSpPr>
        <p:spPr>
          <a:xfrm>
            <a:off x="8610600" y="6356350"/>
            <a:ext cx="106773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8" r:id="rId5"/>
    <p:sldLayoutId id="2147483670" r:id="rId6"/>
    <p:sldLayoutId id="2147483671"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pic>
        <p:nvPicPr>
          <p:cNvPr id="380" name="Google Shape;380;p29" descr="dental-courses.jpg"/>
          <p:cNvPicPr preferRelativeResize="0"/>
          <p:nvPr/>
        </p:nvPicPr>
        <p:blipFill rotWithShape="1">
          <a:blip r:embed="rId3">
            <a:alphaModFix/>
          </a:blip>
          <a:srcRect/>
          <a:stretch/>
        </p:blipFill>
        <p:spPr>
          <a:xfrm>
            <a:off x="0" y="0"/>
            <a:ext cx="12192001" cy="6858000"/>
          </a:xfrm>
          <a:prstGeom prst="rect">
            <a:avLst/>
          </a:prstGeom>
          <a:noFill/>
          <a:ln>
            <a:noFill/>
          </a:ln>
        </p:spPr>
      </p:pic>
      <p:sp>
        <p:nvSpPr>
          <p:cNvPr id="381" name="Google Shape;381;p29"/>
          <p:cNvSpPr/>
          <p:nvPr/>
        </p:nvSpPr>
        <p:spPr>
          <a:xfrm>
            <a:off x="516000" y="549000"/>
            <a:ext cx="11160000" cy="5760000"/>
          </a:xfrm>
          <a:prstGeom prst="rect">
            <a:avLst/>
          </a:prstGeom>
          <a:solidFill>
            <a:srgbClr val="7030A0">
              <a:alpha val="75690"/>
            </a:srgbClr>
          </a:solidFill>
          <a:ln>
            <a:noFill/>
          </a:ln>
        </p:spPr>
        <p:txBody>
          <a:bodyPr spcFirstLastPara="1" wrap="square" lIns="1007975" tIns="251975" rIns="91425" bIns="45700" anchor="ctr" anchorCtr="0">
            <a:noAutofit/>
          </a:bodyPr>
          <a:lstStyle/>
          <a:p>
            <a:pPr marL="0" marR="0" lvl="0" indent="0" algn="l" rtl="0">
              <a:lnSpc>
                <a:spcPct val="100000"/>
              </a:lnSpc>
              <a:spcBef>
                <a:spcPts val="600"/>
              </a:spcBef>
              <a:spcAft>
                <a:spcPts val="0"/>
              </a:spcAft>
              <a:buClr>
                <a:srgbClr val="FFFFFF"/>
              </a:buClr>
              <a:buSzPts val="4000"/>
              <a:buFont typeface="Arial"/>
              <a:buNone/>
            </a:pPr>
            <a:endParaRPr sz="1600" b="0" i="0" u="none" strike="noStrike" cap="none">
              <a:solidFill>
                <a:srgbClr val="FFFFFF"/>
              </a:solidFill>
              <a:latin typeface="Arial"/>
              <a:ea typeface="Arial"/>
              <a:cs typeface="Arial"/>
              <a:sym typeface="Arial"/>
            </a:endParaRPr>
          </a:p>
          <a:p>
            <a:pPr marL="0" marR="0" lvl="0" indent="0" algn="l" rtl="0">
              <a:lnSpc>
                <a:spcPct val="100000"/>
              </a:lnSpc>
              <a:spcBef>
                <a:spcPts val="600"/>
              </a:spcBef>
              <a:spcAft>
                <a:spcPts val="0"/>
              </a:spcAft>
              <a:buClr>
                <a:srgbClr val="FFFFFF"/>
              </a:buClr>
              <a:buSzPts val="1600"/>
              <a:buFont typeface="Calibri"/>
              <a:buNone/>
            </a:pPr>
            <a:endParaRPr sz="1600" b="0" i="0" u="none" strike="noStrike" cap="none">
              <a:solidFill>
                <a:srgbClr val="FFFFFF"/>
              </a:solidFill>
              <a:latin typeface="Arial"/>
              <a:ea typeface="Arial"/>
              <a:cs typeface="Arial"/>
              <a:sym typeface="Arial"/>
            </a:endParaRPr>
          </a:p>
        </p:txBody>
      </p:sp>
      <p:sp>
        <p:nvSpPr>
          <p:cNvPr id="382" name="Google Shape;382;p29"/>
          <p:cNvSpPr txBox="1">
            <a:spLocks noGrp="1"/>
          </p:cNvSpPr>
          <p:nvPr>
            <p:ph type="title"/>
          </p:nvPr>
        </p:nvSpPr>
        <p:spPr>
          <a:xfrm>
            <a:off x="694721" y="4339613"/>
            <a:ext cx="8470800" cy="843856"/>
          </a:xfrm>
          <a:prstGeom prst="rect">
            <a:avLst/>
          </a:prstGeom>
          <a:noFill/>
          <a:ln>
            <a:noFill/>
          </a:ln>
        </p:spPr>
        <p:txBody>
          <a:bodyPr spcFirstLastPara="1" wrap="square" lIns="91425" tIns="45700" rIns="91425" bIns="45700" anchor="ctr" anchorCtr="0">
            <a:noAutofit/>
          </a:bodyPr>
          <a:lstStyle/>
          <a:p>
            <a:br>
              <a:rPr lang="en-GB" sz="1800" dirty="0">
                <a:solidFill>
                  <a:schemeClr val="bg1"/>
                </a:solidFill>
              </a:rPr>
            </a:br>
            <a:r>
              <a:rPr lang="en-GB" b="0" dirty="0">
                <a:solidFill>
                  <a:schemeClr val="bg1"/>
                </a:solidFill>
              </a:rPr>
              <a:t>Record Keeping Tutorial</a:t>
            </a:r>
            <a:br>
              <a:rPr lang="en-GB" sz="1800" b="0" dirty="0">
                <a:solidFill>
                  <a:schemeClr val="bg1"/>
                </a:solidFill>
              </a:rPr>
            </a:br>
            <a:br>
              <a:rPr lang="en-GB" sz="1800" dirty="0">
                <a:solidFill>
                  <a:schemeClr val="bg1"/>
                </a:solidFill>
              </a:rPr>
            </a:br>
            <a:endParaRPr sz="1800" dirty="0">
              <a:solidFill>
                <a:schemeClr val="bg1"/>
              </a:solidFill>
              <a:latin typeface="Libre Franklin"/>
              <a:ea typeface="Libre Franklin"/>
              <a:cs typeface="Libre Franklin"/>
              <a:sym typeface="Libre Franklin"/>
            </a:endParaRPr>
          </a:p>
        </p:txBody>
      </p:sp>
      <p:pic>
        <p:nvPicPr>
          <p:cNvPr id="383" name="Google Shape;383;p29"/>
          <p:cNvPicPr preferRelativeResize="0"/>
          <p:nvPr/>
        </p:nvPicPr>
        <p:blipFill rotWithShape="1">
          <a:blip r:embed="rId4">
            <a:alphaModFix/>
          </a:blip>
          <a:srcRect/>
          <a:stretch/>
        </p:blipFill>
        <p:spPr>
          <a:xfrm>
            <a:off x="9165521" y="549002"/>
            <a:ext cx="2346386" cy="2346386"/>
          </a:xfrm>
          <a:prstGeom prst="rect">
            <a:avLst/>
          </a:prstGeom>
          <a:noFill/>
          <a:ln>
            <a:noFill/>
          </a:ln>
          <a:effectLst>
            <a:outerShdw blurRad="508000" sx="102000" sy="102000" algn="ctr" rotWithShape="0">
              <a:srgbClr val="FFFFFF">
                <a:alpha val="45880"/>
              </a:srgbClr>
            </a:outerShdw>
          </a:effectLst>
        </p:spPr>
      </p:pic>
      <p:sp>
        <p:nvSpPr>
          <p:cNvPr id="384" name="Google Shape;384;p29"/>
          <p:cNvSpPr txBox="1"/>
          <p:nvPr/>
        </p:nvSpPr>
        <p:spPr>
          <a:xfrm>
            <a:off x="5345725" y="-1844425"/>
            <a:ext cx="9803700" cy="4002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endParaRPr>
              <a:latin typeface="Libre Franklin"/>
              <a:ea typeface="Libre Franklin"/>
              <a:cs typeface="Libre Franklin"/>
              <a:sym typeface="Libre Frankli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9" name="Google Shape;459;g10182d5d6c8_0_78"/>
          <p:cNvSpPr/>
          <p:nvPr/>
        </p:nvSpPr>
        <p:spPr>
          <a:xfrm>
            <a:off x="226400" y="213360"/>
            <a:ext cx="4635160" cy="5730239"/>
          </a:xfrm>
          <a:prstGeom prst="roundRect">
            <a:avLst>
              <a:gd name="adj" fmla="val 10000"/>
            </a:avLst>
          </a:prstGeom>
          <a:solidFill>
            <a:srgbClr val="7030A0"/>
          </a:solidFill>
          <a:ln>
            <a:noFill/>
          </a:ln>
        </p:spPr>
        <p:txBody>
          <a:bodyPr spcFirstLastPara="1" wrap="square" lIns="91425" tIns="91425" rIns="91425" bIns="91425" anchor="ctr" anchorCtr="0">
            <a:noAutofit/>
          </a:bodyPr>
          <a:lstStyle/>
          <a:p>
            <a:pPr algn="ctr"/>
            <a:endParaRPr lang="en-GB" sz="2800" b="1" dirty="0">
              <a:solidFill>
                <a:schemeClr val="bg1"/>
              </a:solidFill>
              <a:latin typeface="Libre Franklin" pitchFamily="2" charset="77"/>
            </a:endParaRPr>
          </a:p>
          <a:p>
            <a:pPr algn="ctr"/>
            <a:r>
              <a:rPr lang="en-GB" sz="2800" b="1" dirty="0">
                <a:solidFill>
                  <a:schemeClr val="bg1"/>
                </a:solidFill>
                <a:latin typeface="Libre Franklin" pitchFamily="2" charset="77"/>
              </a:rPr>
              <a:t>STORAGE</a:t>
            </a:r>
          </a:p>
          <a:p>
            <a:br>
              <a:rPr lang="en-GB" sz="3600" dirty="0"/>
            </a:br>
            <a:endParaRPr sz="3600" b="1" dirty="0">
              <a:solidFill>
                <a:schemeClr val="bg1"/>
              </a:solidFill>
              <a:latin typeface="Libre Franklin" pitchFamily="2" charset="77"/>
            </a:endParaRPr>
          </a:p>
        </p:txBody>
      </p:sp>
      <p:sp>
        <p:nvSpPr>
          <p:cNvPr id="7" name="Google Shape;511;g10182d5d6c8_0_170">
            <a:extLst>
              <a:ext uri="{FF2B5EF4-FFF2-40B4-BE49-F238E27FC236}">
                <a16:creationId xmlns:a16="http://schemas.microsoft.com/office/drawing/2014/main" id="{BD482BD3-A219-2E4D-83D0-0E33278741AA}"/>
              </a:ext>
            </a:extLst>
          </p:cNvPr>
          <p:cNvSpPr/>
          <p:nvPr/>
        </p:nvSpPr>
        <p:spPr>
          <a:xfrm>
            <a:off x="5376672" y="408430"/>
            <a:ext cx="6387760" cy="5340097"/>
          </a:xfrm>
          <a:prstGeom prst="rect">
            <a:avLst/>
          </a:prstGeom>
          <a:solidFill>
            <a:srgbClr val="F2F2F2"/>
          </a:solidFill>
          <a:ln>
            <a:noFill/>
          </a:ln>
        </p:spPr>
        <p:txBody>
          <a:bodyPr spcFirstLastPara="1" wrap="square" lIns="91425" tIns="91425" rIns="91425" bIns="91425" anchor="ctr" anchorCtr="0">
            <a:noAutofit/>
          </a:bodyPr>
          <a:lstStyle/>
          <a:p>
            <a:pPr fontAlgn="base"/>
            <a:r>
              <a:rPr lang="en-GB" sz="2000" dirty="0">
                <a:solidFill>
                  <a:srgbClr val="7030A0"/>
                </a:solidFill>
                <a:latin typeface="Libre Franklin" pitchFamily="2" charset="77"/>
              </a:rPr>
              <a:t>Paper records must be stored in a locked environment where it cannot be accessed by anyone else </a:t>
            </a:r>
          </a:p>
          <a:p>
            <a:pPr fontAlgn="base"/>
            <a:endParaRPr lang="en-GB" sz="2000" dirty="0">
              <a:solidFill>
                <a:srgbClr val="7030A0"/>
              </a:solidFill>
              <a:latin typeface="Libre Franklin" pitchFamily="2" charset="77"/>
            </a:endParaRPr>
          </a:p>
          <a:p>
            <a:pPr fontAlgn="base"/>
            <a:r>
              <a:rPr lang="en-GB" sz="2000" dirty="0">
                <a:solidFill>
                  <a:srgbClr val="7030A0"/>
                </a:solidFill>
                <a:latin typeface="Libre Franklin" pitchFamily="2" charset="77"/>
              </a:rPr>
              <a:t>Computer records must be robustly protected against unauthorised / unlawful access – they should be protected against accidental loss including corruption and damage – this can be done by storing on encrypted servers. All users using software must have username and unique password which should be shared and the software should not the log ins of the users. </a:t>
            </a:r>
          </a:p>
          <a:p>
            <a:pPr fontAlgn="base"/>
            <a:endParaRPr lang="en-GB" sz="2000" dirty="0">
              <a:solidFill>
                <a:srgbClr val="7030A0"/>
              </a:solidFill>
              <a:latin typeface="Libre Franklin" pitchFamily="2" charset="77"/>
            </a:endParaRPr>
          </a:p>
          <a:p>
            <a:pPr fontAlgn="base"/>
            <a:r>
              <a:rPr lang="en-GB" sz="2000" dirty="0">
                <a:solidFill>
                  <a:srgbClr val="7030A0"/>
                </a:solidFill>
                <a:latin typeface="Libre Franklin" pitchFamily="2" charset="77"/>
              </a:rPr>
              <a:t>Require IT support where necessary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9" name="Google Shape;459;g10182d5d6c8_0_78"/>
          <p:cNvSpPr/>
          <p:nvPr/>
        </p:nvSpPr>
        <p:spPr>
          <a:xfrm>
            <a:off x="226400" y="0"/>
            <a:ext cx="4635160" cy="6138669"/>
          </a:xfrm>
          <a:prstGeom prst="roundRect">
            <a:avLst>
              <a:gd name="adj" fmla="val 10000"/>
            </a:avLst>
          </a:prstGeom>
          <a:solidFill>
            <a:srgbClr val="7030A0"/>
          </a:solidFill>
          <a:ln>
            <a:noFill/>
          </a:ln>
        </p:spPr>
        <p:txBody>
          <a:bodyPr spcFirstLastPara="1" wrap="square" lIns="91425" tIns="91425" rIns="91425" bIns="91425" anchor="ctr" anchorCtr="0">
            <a:noAutofit/>
          </a:bodyPr>
          <a:lstStyle/>
          <a:p>
            <a:pPr algn="ctr"/>
            <a:endParaRPr lang="en-GB" sz="2800" b="1" dirty="0">
              <a:solidFill>
                <a:schemeClr val="bg1"/>
              </a:solidFill>
              <a:latin typeface="Libre Franklin" pitchFamily="2" charset="77"/>
            </a:endParaRPr>
          </a:p>
          <a:p>
            <a:pPr algn="ctr"/>
            <a:r>
              <a:rPr lang="en-GB" sz="2800" b="1" dirty="0">
                <a:solidFill>
                  <a:schemeClr val="bg1"/>
                </a:solidFill>
                <a:latin typeface="Libre Franklin" pitchFamily="2" charset="77"/>
              </a:rPr>
              <a:t>WHAT TO INCLUDE IN AN EXAM </a:t>
            </a:r>
          </a:p>
          <a:p>
            <a:br>
              <a:rPr lang="en-GB" sz="3600" dirty="0"/>
            </a:br>
            <a:endParaRPr sz="3600" b="1" dirty="0">
              <a:solidFill>
                <a:schemeClr val="bg1"/>
              </a:solidFill>
              <a:latin typeface="Libre Franklin" pitchFamily="2" charset="77"/>
            </a:endParaRPr>
          </a:p>
        </p:txBody>
      </p:sp>
      <p:sp>
        <p:nvSpPr>
          <p:cNvPr id="7" name="Google Shape;511;g10182d5d6c8_0_170">
            <a:extLst>
              <a:ext uri="{FF2B5EF4-FFF2-40B4-BE49-F238E27FC236}">
                <a16:creationId xmlns:a16="http://schemas.microsoft.com/office/drawing/2014/main" id="{BD482BD3-A219-2E4D-83D0-0E33278741AA}"/>
              </a:ext>
            </a:extLst>
          </p:cNvPr>
          <p:cNvSpPr/>
          <p:nvPr/>
        </p:nvSpPr>
        <p:spPr>
          <a:xfrm>
            <a:off x="5376672" y="256031"/>
            <a:ext cx="6387760" cy="5626605"/>
          </a:xfrm>
          <a:prstGeom prst="rect">
            <a:avLst/>
          </a:prstGeom>
          <a:solidFill>
            <a:srgbClr val="F2F2F2"/>
          </a:solidFill>
          <a:ln>
            <a:noFill/>
          </a:ln>
        </p:spPr>
        <p:txBody>
          <a:bodyPr spcFirstLastPara="1" wrap="square" lIns="91425" tIns="91425" rIns="91425" bIns="91425" anchor="ctr" anchorCtr="0">
            <a:noAutofit/>
          </a:bodyPr>
          <a:lstStyle/>
          <a:p>
            <a:pPr fontAlgn="base"/>
            <a:r>
              <a:rPr lang="en-GB" sz="1800" dirty="0">
                <a:solidFill>
                  <a:srgbClr val="7030A0"/>
                </a:solidFill>
                <a:latin typeface="Libre Franklin" pitchFamily="2" charset="77"/>
              </a:rPr>
              <a:t>CO , HPC</a:t>
            </a:r>
          </a:p>
          <a:p>
            <a:pPr fontAlgn="base"/>
            <a:endParaRPr lang="en-GB" sz="1800" dirty="0">
              <a:solidFill>
                <a:srgbClr val="7030A0"/>
              </a:solidFill>
              <a:latin typeface="Libre Franklin" pitchFamily="2" charset="77"/>
            </a:endParaRPr>
          </a:p>
          <a:p>
            <a:pPr fontAlgn="base"/>
            <a:r>
              <a:rPr lang="en-GB" sz="1800" dirty="0">
                <a:solidFill>
                  <a:srgbClr val="7030A0"/>
                </a:solidFill>
                <a:latin typeface="Libre Franklin" pitchFamily="2" charset="77"/>
              </a:rPr>
              <a:t>MH, DH, SH, FH</a:t>
            </a:r>
          </a:p>
          <a:p>
            <a:pPr fontAlgn="base"/>
            <a:endParaRPr lang="en-GB" sz="1800" dirty="0">
              <a:solidFill>
                <a:srgbClr val="7030A0"/>
              </a:solidFill>
              <a:latin typeface="Libre Franklin" pitchFamily="2" charset="77"/>
            </a:endParaRPr>
          </a:p>
          <a:p>
            <a:pPr fontAlgn="base"/>
            <a:r>
              <a:rPr lang="en-GB" sz="1800" dirty="0">
                <a:solidFill>
                  <a:srgbClr val="7030A0"/>
                </a:solidFill>
                <a:latin typeface="Libre Franklin" pitchFamily="2" charset="77"/>
              </a:rPr>
              <a:t>E/O </a:t>
            </a:r>
          </a:p>
          <a:p>
            <a:pPr fontAlgn="base"/>
            <a:endParaRPr lang="en-GB" sz="1800" dirty="0">
              <a:solidFill>
                <a:srgbClr val="7030A0"/>
              </a:solidFill>
              <a:latin typeface="Libre Franklin" pitchFamily="2" charset="77"/>
            </a:endParaRPr>
          </a:p>
          <a:p>
            <a:pPr fontAlgn="base"/>
            <a:r>
              <a:rPr lang="en-GB" sz="1800" dirty="0">
                <a:solidFill>
                  <a:srgbClr val="7030A0"/>
                </a:solidFill>
                <a:latin typeface="Libre Franklin" pitchFamily="2" charset="77"/>
              </a:rPr>
              <a:t>I/O – soft tissue / hard tissue</a:t>
            </a:r>
          </a:p>
          <a:p>
            <a:pPr fontAlgn="base"/>
            <a:endParaRPr lang="en-GB" sz="1800" dirty="0">
              <a:solidFill>
                <a:srgbClr val="7030A0"/>
              </a:solidFill>
              <a:latin typeface="Libre Franklin" pitchFamily="2" charset="77"/>
            </a:endParaRPr>
          </a:p>
          <a:p>
            <a:pPr fontAlgn="base"/>
            <a:r>
              <a:rPr lang="en-GB" sz="1800" dirty="0">
                <a:solidFill>
                  <a:srgbClr val="7030A0"/>
                </a:solidFill>
                <a:latin typeface="Libre Franklin" pitchFamily="2" charset="77"/>
              </a:rPr>
              <a:t>Special Tests – Rads / Tests and Reports</a:t>
            </a:r>
          </a:p>
          <a:p>
            <a:pPr fontAlgn="base"/>
            <a:endParaRPr lang="en-GB" sz="1800" dirty="0">
              <a:solidFill>
                <a:srgbClr val="7030A0"/>
              </a:solidFill>
              <a:latin typeface="Libre Franklin" pitchFamily="2" charset="77"/>
            </a:endParaRPr>
          </a:p>
          <a:p>
            <a:pPr fontAlgn="base"/>
            <a:r>
              <a:rPr lang="en-GB" sz="1800" dirty="0">
                <a:solidFill>
                  <a:srgbClr val="7030A0"/>
                </a:solidFill>
                <a:latin typeface="Libre Franklin" pitchFamily="2" charset="77"/>
              </a:rPr>
              <a:t>Differential diagnosis and Provisional Diagnosis</a:t>
            </a:r>
          </a:p>
          <a:p>
            <a:pPr fontAlgn="base"/>
            <a:endParaRPr lang="en-GB" sz="1800" dirty="0">
              <a:solidFill>
                <a:srgbClr val="7030A0"/>
              </a:solidFill>
              <a:latin typeface="Libre Franklin" pitchFamily="2" charset="77"/>
            </a:endParaRPr>
          </a:p>
          <a:p>
            <a:pPr fontAlgn="base"/>
            <a:r>
              <a:rPr lang="en-GB" sz="1800" dirty="0">
                <a:solidFill>
                  <a:srgbClr val="7030A0"/>
                </a:solidFill>
                <a:latin typeface="Libre Franklin" pitchFamily="2" charset="77"/>
              </a:rPr>
              <a:t>Communications with patient – benefits v risks</a:t>
            </a:r>
          </a:p>
          <a:p>
            <a:pPr fontAlgn="base"/>
            <a:endParaRPr lang="en-GB" sz="1800" dirty="0">
              <a:solidFill>
                <a:srgbClr val="7030A0"/>
              </a:solidFill>
              <a:latin typeface="Libre Franklin" pitchFamily="2" charset="77"/>
            </a:endParaRPr>
          </a:p>
          <a:p>
            <a:pPr fontAlgn="base"/>
            <a:r>
              <a:rPr lang="en-GB" sz="1800" dirty="0">
                <a:solidFill>
                  <a:srgbClr val="7030A0"/>
                </a:solidFill>
                <a:latin typeface="Libre Franklin" pitchFamily="2" charset="77"/>
              </a:rPr>
              <a:t>Tx options discussed / Tx Plan agreed</a:t>
            </a:r>
          </a:p>
          <a:p>
            <a:pPr fontAlgn="base"/>
            <a:endParaRPr lang="en-GB" sz="1800" dirty="0">
              <a:solidFill>
                <a:srgbClr val="7030A0"/>
              </a:solidFill>
              <a:latin typeface="Libre Franklin" pitchFamily="2" charset="77"/>
            </a:endParaRPr>
          </a:p>
          <a:p>
            <a:pPr fontAlgn="base"/>
            <a:r>
              <a:rPr lang="en-GB" sz="1800" dirty="0">
                <a:solidFill>
                  <a:srgbClr val="7030A0"/>
                </a:solidFill>
                <a:latin typeface="Libre Franklin" pitchFamily="2" charset="77"/>
              </a:rPr>
              <a:t>Costs agreed / forms</a:t>
            </a:r>
          </a:p>
          <a:p>
            <a:pPr fontAlgn="base"/>
            <a:endParaRPr lang="en-GB" sz="1800" dirty="0">
              <a:solidFill>
                <a:srgbClr val="7030A0"/>
              </a:solidFill>
              <a:latin typeface="Libre Franklin" pitchFamily="2" charset="77"/>
            </a:endParaRPr>
          </a:p>
          <a:p>
            <a:pPr fontAlgn="base"/>
            <a:r>
              <a:rPr lang="en-GB" sz="1800" dirty="0">
                <a:solidFill>
                  <a:srgbClr val="7030A0"/>
                </a:solidFill>
                <a:latin typeface="Libre Franklin" pitchFamily="2" charset="77"/>
              </a:rPr>
              <a:t>NICE Recall </a:t>
            </a:r>
          </a:p>
        </p:txBody>
      </p:sp>
    </p:spTree>
    <p:extLst>
      <p:ext uri="{BB962C8B-B14F-4D97-AF65-F5344CB8AC3E}">
        <p14:creationId xmlns:p14="http://schemas.microsoft.com/office/powerpoint/2010/main" val="405990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9" name="Google Shape;459;g10182d5d6c8_0_78"/>
          <p:cNvSpPr/>
          <p:nvPr/>
        </p:nvSpPr>
        <p:spPr>
          <a:xfrm rot="5400000">
            <a:off x="5227320" y="-5227318"/>
            <a:ext cx="1737361" cy="12192002"/>
          </a:xfrm>
          <a:prstGeom prst="roundRect">
            <a:avLst>
              <a:gd name="adj" fmla="val 10000"/>
            </a:avLst>
          </a:prstGeom>
          <a:solidFill>
            <a:srgbClr val="7030A0"/>
          </a:solidFill>
          <a:ln>
            <a:noFill/>
          </a:ln>
        </p:spPr>
        <p:txBody>
          <a:bodyPr spcFirstLastPara="1" wrap="square" lIns="91425" tIns="91425" rIns="91425" bIns="91425" anchor="ctr" anchorCtr="0">
            <a:noAutofit/>
          </a:bodyPr>
          <a:lstStyle/>
          <a:p>
            <a:pPr algn="ctr"/>
            <a:endParaRPr lang="en-GB" sz="2800" b="1" dirty="0">
              <a:solidFill>
                <a:schemeClr val="bg1"/>
              </a:solidFill>
              <a:latin typeface="Libre Franklin" pitchFamily="2" charset="77"/>
            </a:endParaRPr>
          </a:p>
          <a:p>
            <a:br>
              <a:rPr lang="en-GB" sz="3600" dirty="0"/>
            </a:br>
            <a:endParaRPr sz="3600" b="1" dirty="0">
              <a:solidFill>
                <a:schemeClr val="bg1"/>
              </a:solidFill>
              <a:latin typeface="Libre Franklin" pitchFamily="2" charset="77"/>
            </a:endParaRPr>
          </a:p>
        </p:txBody>
      </p:sp>
      <p:sp>
        <p:nvSpPr>
          <p:cNvPr id="2" name="TextBox 1">
            <a:extLst>
              <a:ext uri="{FF2B5EF4-FFF2-40B4-BE49-F238E27FC236}">
                <a16:creationId xmlns:a16="http://schemas.microsoft.com/office/drawing/2014/main" id="{305CFDDF-5FFE-574B-8711-BEFD089DE4FD}"/>
              </a:ext>
            </a:extLst>
          </p:cNvPr>
          <p:cNvSpPr txBox="1"/>
          <p:nvPr/>
        </p:nvSpPr>
        <p:spPr>
          <a:xfrm>
            <a:off x="3730752" y="365760"/>
            <a:ext cx="5120640" cy="707886"/>
          </a:xfrm>
          <a:prstGeom prst="rect">
            <a:avLst/>
          </a:prstGeom>
          <a:noFill/>
        </p:spPr>
        <p:txBody>
          <a:bodyPr wrap="square" rtlCol="0">
            <a:spAutoFit/>
          </a:bodyPr>
          <a:lstStyle/>
          <a:p>
            <a:pPr algn="ctr"/>
            <a:r>
              <a:rPr lang="en-US" sz="4000" b="1" dirty="0">
                <a:solidFill>
                  <a:schemeClr val="bg1"/>
                </a:solidFill>
                <a:latin typeface="Libre Franklin" pitchFamily="2" charset="77"/>
              </a:rPr>
              <a:t>TX RECORDS </a:t>
            </a:r>
          </a:p>
        </p:txBody>
      </p:sp>
      <p:sp>
        <p:nvSpPr>
          <p:cNvPr id="6" name="TextBox 5">
            <a:extLst>
              <a:ext uri="{FF2B5EF4-FFF2-40B4-BE49-F238E27FC236}">
                <a16:creationId xmlns:a16="http://schemas.microsoft.com/office/drawing/2014/main" id="{3D8FBD39-B056-ED42-8349-46490998478F}"/>
              </a:ext>
            </a:extLst>
          </p:cNvPr>
          <p:cNvSpPr txBox="1"/>
          <p:nvPr/>
        </p:nvSpPr>
        <p:spPr>
          <a:xfrm>
            <a:off x="576072" y="2103122"/>
            <a:ext cx="6565392" cy="3939540"/>
          </a:xfrm>
          <a:prstGeom prst="rect">
            <a:avLst/>
          </a:prstGeom>
          <a:noFill/>
        </p:spPr>
        <p:txBody>
          <a:bodyPr wrap="square">
            <a:spAutoFit/>
          </a:bodyPr>
          <a:lstStyle/>
          <a:p>
            <a:pPr marL="342900" indent="-342900" rtl="0">
              <a:spcBef>
                <a:spcPts val="0"/>
              </a:spcBef>
              <a:spcAft>
                <a:spcPts val="0"/>
              </a:spcAft>
              <a:buFont typeface="Arial" panose="020B0604020202020204" pitchFamily="34" charset="0"/>
              <a:buChar char="•"/>
            </a:pPr>
            <a:r>
              <a:rPr lang="en-GB" sz="2000" b="1" i="0" u="none" strike="noStrike" dirty="0">
                <a:solidFill>
                  <a:srgbClr val="7030A0"/>
                </a:solidFill>
                <a:effectLst/>
                <a:latin typeface="Libre Franklin" pitchFamily="2" charset="77"/>
              </a:rPr>
              <a:t>What procedure you carried out?</a:t>
            </a:r>
            <a:endParaRPr lang="en-GB" sz="2000" b="1" dirty="0">
              <a:solidFill>
                <a:srgbClr val="7030A0"/>
              </a:solidFill>
              <a:effectLst/>
              <a:latin typeface="Libre Franklin" pitchFamily="2" charset="77"/>
            </a:endParaRPr>
          </a:p>
          <a:p>
            <a:pPr marL="342900" indent="-342900" rtl="0">
              <a:spcBef>
                <a:spcPts val="1400"/>
              </a:spcBef>
              <a:spcAft>
                <a:spcPts val="0"/>
              </a:spcAft>
              <a:buFont typeface="Arial" panose="020B0604020202020204" pitchFamily="34" charset="0"/>
              <a:buChar char="•"/>
            </a:pPr>
            <a:r>
              <a:rPr lang="en-GB" sz="2000" b="1" i="0" u="none" strike="noStrike" dirty="0">
                <a:solidFill>
                  <a:srgbClr val="7030A0"/>
                </a:solidFill>
                <a:effectLst/>
                <a:latin typeface="Libre Franklin" pitchFamily="2" charset="77"/>
              </a:rPr>
              <a:t>Consent?</a:t>
            </a:r>
            <a:endParaRPr lang="en-GB" sz="2000" b="1" dirty="0">
              <a:solidFill>
                <a:srgbClr val="7030A0"/>
              </a:solidFill>
              <a:effectLst/>
              <a:latin typeface="Libre Franklin" pitchFamily="2" charset="77"/>
            </a:endParaRPr>
          </a:p>
          <a:p>
            <a:pPr marL="342900" indent="-342900" rtl="0">
              <a:spcBef>
                <a:spcPts val="1400"/>
              </a:spcBef>
              <a:spcAft>
                <a:spcPts val="0"/>
              </a:spcAft>
              <a:buFont typeface="Arial" panose="020B0604020202020204" pitchFamily="34" charset="0"/>
              <a:buChar char="•"/>
            </a:pPr>
            <a:r>
              <a:rPr lang="en-GB" sz="2000" b="1" i="0" u="none" strike="noStrike" dirty="0">
                <a:solidFill>
                  <a:srgbClr val="7030A0"/>
                </a:solidFill>
                <a:effectLst/>
                <a:latin typeface="Libre Franklin" pitchFamily="2" charset="77"/>
              </a:rPr>
              <a:t>LA used – batch number / expiry date </a:t>
            </a:r>
            <a:endParaRPr lang="en-GB" sz="2000" b="1" dirty="0">
              <a:solidFill>
                <a:srgbClr val="7030A0"/>
              </a:solidFill>
              <a:effectLst/>
              <a:latin typeface="Libre Franklin" pitchFamily="2" charset="77"/>
            </a:endParaRPr>
          </a:p>
          <a:p>
            <a:pPr marL="342900" indent="-342900" rtl="0">
              <a:spcBef>
                <a:spcPts val="1400"/>
              </a:spcBef>
              <a:spcAft>
                <a:spcPts val="0"/>
              </a:spcAft>
              <a:buFont typeface="Arial" panose="020B0604020202020204" pitchFamily="34" charset="0"/>
              <a:buChar char="•"/>
            </a:pPr>
            <a:r>
              <a:rPr lang="en-GB" sz="2000" b="1" i="0" u="none" strike="noStrike" dirty="0">
                <a:solidFill>
                  <a:srgbClr val="7030A0"/>
                </a:solidFill>
                <a:effectLst/>
                <a:latin typeface="Libre Franklin" pitchFamily="2" charset="77"/>
              </a:rPr>
              <a:t>What happened </a:t>
            </a:r>
            <a:endParaRPr lang="en-GB" sz="2000" b="1" dirty="0">
              <a:solidFill>
                <a:srgbClr val="7030A0"/>
              </a:solidFill>
              <a:effectLst/>
              <a:latin typeface="Libre Franklin" pitchFamily="2" charset="77"/>
            </a:endParaRPr>
          </a:p>
          <a:p>
            <a:pPr marL="342900" indent="-342900" rtl="0">
              <a:spcBef>
                <a:spcPts val="1400"/>
              </a:spcBef>
              <a:spcAft>
                <a:spcPts val="0"/>
              </a:spcAft>
              <a:buFont typeface="Arial" panose="020B0604020202020204" pitchFamily="34" charset="0"/>
              <a:buChar char="•"/>
            </a:pPr>
            <a:r>
              <a:rPr lang="en-GB" sz="2000" b="1" i="0" u="none" strike="noStrike" dirty="0">
                <a:solidFill>
                  <a:srgbClr val="7030A0"/>
                </a:solidFill>
                <a:effectLst/>
                <a:latin typeface="Libre Franklin" pitchFamily="2" charset="77"/>
              </a:rPr>
              <a:t>Any adverse incidents?</a:t>
            </a:r>
            <a:endParaRPr lang="en-GB" sz="2000" b="1" dirty="0">
              <a:solidFill>
                <a:srgbClr val="7030A0"/>
              </a:solidFill>
              <a:effectLst/>
              <a:latin typeface="Libre Franklin" pitchFamily="2" charset="77"/>
            </a:endParaRPr>
          </a:p>
          <a:p>
            <a:pPr marL="342900" indent="-342900" rtl="0">
              <a:spcBef>
                <a:spcPts val="1400"/>
              </a:spcBef>
              <a:spcAft>
                <a:spcPts val="0"/>
              </a:spcAft>
              <a:buFont typeface="Arial" panose="020B0604020202020204" pitchFamily="34" charset="0"/>
              <a:buChar char="•"/>
            </a:pPr>
            <a:r>
              <a:rPr lang="en-GB" sz="2000" b="1" i="0" u="none" strike="noStrike" dirty="0">
                <a:solidFill>
                  <a:srgbClr val="7030A0"/>
                </a:solidFill>
                <a:effectLst/>
                <a:latin typeface="Libre Franklin" pitchFamily="2" charset="77"/>
              </a:rPr>
              <a:t>What lab used / shade etc?</a:t>
            </a:r>
            <a:endParaRPr lang="en-GB" sz="2000" b="1" dirty="0">
              <a:solidFill>
                <a:srgbClr val="7030A0"/>
              </a:solidFill>
              <a:effectLst/>
              <a:latin typeface="Libre Franklin" pitchFamily="2" charset="77"/>
            </a:endParaRPr>
          </a:p>
          <a:p>
            <a:pPr marL="342900" indent="-342900" rtl="0">
              <a:spcBef>
                <a:spcPts val="1400"/>
              </a:spcBef>
              <a:spcAft>
                <a:spcPts val="0"/>
              </a:spcAft>
              <a:buFont typeface="Arial" panose="020B0604020202020204" pitchFamily="34" charset="0"/>
              <a:buChar char="•"/>
            </a:pPr>
            <a:r>
              <a:rPr lang="en-GB" sz="2000" b="1" i="0" u="none" strike="noStrike" dirty="0">
                <a:solidFill>
                  <a:srgbClr val="7030A0"/>
                </a:solidFill>
                <a:effectLst/>
                <a:latin typeface="Libre Franklin" pitchFamily="2" charset="77"/>
              </a:rPr>
              <a:t>What you plan to do next visit ?</a:t>
            </a:r>
            <a:endParaRPr lang="en-GB" sz="2000" b="1" dirty="0">
              <a:solidFill>
                <a:srgbClr val="7030A0"/>
              </a:solidFill>
              <a:effectLst/>
              <a:latin typeface="Libre Franklin" pitchFamily="2" charset="77"/>
            </a:endParaRPr>
          </a:p>
          <a:p>
            <a:br>
              <a:rPr lang="en-GB" sz="2000" b="1" dirty="0">
                <a:solidFill>
                  <a:srgbClr val="7030A0"/>
                </a:solidFill>
                <a:latin typeface="Libre Franklin" pitchFamily="2" charset="77"/>
              </a:rPr>
            </a:br>
            <a:endParaRPr lang="en-US" sz="2000" b="1" dirty="0">
              <a:solidFill>
                <a:srgbClr val="7030A0"/>
              </a:solidFill>
              <a:latin typeface="Libre Franklin" pitchFamily="2" charset="77"/>
            </a:endParaRPr>
          </a:p>
        </p:txBody>
      </p:sp>
    </p:spTree>
    <p:extLst>
      <p:ext uri="{BB962C8B-B14F-4D97-AF65-F5344CB8AC3E}">
        <p14:creationId xmlns:p14="http://schemas.microsoft.com/office/powerpoint/2010/main" val="423620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linds(horizont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linds(horizontal)">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blinds(horizontal)">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9" name="Google Shape;459;g10182d5d6c8_0_78"/>
          <p:cNvSpPr/>
          <p:nvPr/>
        </p:nvSpPr>
        <p:spPr>
          <a:xfrm rot="5400000">
            <a:off x="5227320" y="-5227318"/>
            <a:ext cx="1737361" cy="12192002"/>
          </a:xfrm>
          <a:prstGeom prst="roundRect">
            <a:avLst>
              <a:gd name="adj" fmla="val 10000"/>
            </a:avLst>
          </a:prstGeom>
          <a:solidFill>
            <a:srgbClr val="7030A0"/>
          </a:solidFill>
          <a:ln>
            <a:noFill/>
          </a:ln>
        </p:spPr>
        <p:txBody>
          <a:bodyPr spcFirstLastPara="1" wrap="square" lIns="91425" tIns="91425" rIns="91425" bIns="91425" anchor="ctr" anchorCtr="0">
            <a:noAutofit/>
          </a:bodyPr>
          <a:lstStyle/>
          <a:p>
            <a:pPr algn="ctr"/>
            <a:endParaRPr lang="en-GB" sz="2800" b="1" dirty="0">
              <a:solidFill>
                <a:schemeClr val="bg1"/>
              </a:solidFill>
              <a:latin typeface="Libre Franklin" pitchFamily="2" charset="77"/>
            </a:endParaRPr>
          </a:p>
          <a:p>
            <a:br>
              <a:rPr lang="en-GB" sz="3600" dirty="0"/>
            </a:br>
            <a:endParaRPr sz="3600" b="1" dirty="0">
              <a:solidFill>
                <a:schemeClr val="bg1"/>
              </a:solidFill>
              <a:latin typeface="Libre Franklin" pitchFamily="2" charset="77"/>
            </a:endParaRPr>
          </a:p>
        </p:txBody>
      </p:sp>
      <p:sp>
        <p:nvSpPr>
          <p:cNvPr id="2" name="TextBox 1">
            <a:extLst>
              <a:ext uri="{FF2B5EF4-FFF2-40B4-BE49-F238E27FC236}">
                <a16:creationId xmlns:a16="http://schemas.microsoft.com/office/drawing/2014/main" id="{305CFDDF-5FFE-574B-8711-BEFD089DE4FD}"/>
              </a:ext>
            </a:extLst>
          </p:cNvPr>
          <p:cNvSpPr txBox="1"/>
          <p:nvPr/>
        </p:nvSpPr>
        <p:spPr>
          <a:xfrm>
            <a:off x="3730752" y="365760"/>
            <a:ext cx="5120640" cy="707886"/>
          </a:xfrm>
          <a:prstGeom prst="rect">
            <a:avLst/>
          </a:prstGeom>
          <a:noFill/>
        </p:spPr>
        <p:txBody>
          <a:bodyPr wrap="square" rtlCol="0">
            <a:spAutoFit/>
          </a:bodyPr>
          <a:lstStyle/>
          <a:p>
            <a:pPr algn="ctr"/>
            <a:r>
              <a:rPr lang="en-US" sz="4000" b="1" dirty="0">
                <a:solidFill>
                  <a:schemeClr val="bg1"/>
                </a:solidFill>
                <a:latin typeface="Libre Franklin" pitchFamily="2" charset="77"/>
              </a:rPr>
              <a:t>AUDITS </a:t>
            </a:r>
          </a:p>
        </p:txBody>
      </p:sp>
      <p:sp>
        <p:nvSpPr>
          <p:cNvPr id="6" name="TextBox 5">
            <a:extLst>
              <a:ext uri="{FF2B5EF4-FFF2-40B4-BE49-F238E27FC236}">
                <a16:creationId xmlns:a16="http://schemas.microsoft.com/office/drawing/2014/main" id="{3D8FBD39-B056-ED42-8349-46490998478F}"/>
              </a:ext>
            </a:extLst>
          </p:cNvPr>
          <p:cNvSpPr txBox="1"/>
          <p:nvPr/>
        </p:nvSpPr>
        <p:spPr>
          <a:xfrm>
            <a:off x="731520" y="2103122"/>
            <a:ext cx="11119104" cy="3416320"/>
          </a:xfrm>
          <a:prstGeom prst="rect">
            <a:avLst/>
          </a:prstGeom>
          <a:noFill/>
        </p:spPr>
        <p:txBody>
          <a:bodyPr wrap="square">
            <a:spAutoFit/>
          </a:bodyPr>
          <a:lstStyle/>
          <a:p>
            <a:pPr marL="342900" indent="-342900" fontAlgn="base">
              <a:buClr>
                <a:srgbClr val="7030A0"/>
              </a:buClr>
              <a:buFont typeface="Arial" panose="020B0604020202020204" pitchFamily="34" charset="0"/>
              <a:buChar char="•"/>
            </a:pPr>
            <a:r>
              <a:rPr lang="en-GB" sz="2400" dirty="0">
                <a:solidFill>
                  <a:srgbClr val="7030A0"/>
                </a:solidFill>
                <a:latin typeface="Libre Franklin" pitchFamily="2" charset="77"/>
              </a:rPr>
              <a:t>Should regularly carry out audits to make sure records are in line with best practice</a:t>
            </a:r>
          </a:p>
          <a:p>
            <a:pPr marL="342900" indent="-342900" fontAlgn="base">
              <a:buClr>
                <a:srgbClr val="7030A0"/>
              </a:buClr>
              <a:buFont typeface="Arial" panose="020B0604020202020204" pitchFamily="34" charset="0"/>
              <a:buChar char="•"/>
            </a:pPr>
            <a:endParaRPr lang="en-GB" sz="2400" dirty="0">
              <a:solidFill>
                <a:srgbClr val="7030A0"/>
              </a:solidFill>
              <a:latin typeface="Libre Franklin" pitchFamily="2" charset="77"/>
            </a:endParaRPr>
          </a:p>
          <a:p>
            <a:pPr marL="342900" indent="-342900" fontAlgn="base">
              <a:buClr>
                <a:srgbClr val="7030A0"/>
              </a:buClr>
              <a:buFont typeface="Arial" panose="020B0604020202020204" pitchFamily="34" charset="0"/>
              <a:buChar char="•"/>
            </a:pPr>
            <a:r>
              <a:rPr lang="en-GB" sz="2400" dirty="0">
                <a:solidFill>
                  <a:srgbClr val="7030A0"/>
                </a:solidFill>
                <a:latin typeface="Libre Franklin" pitchFamily="2" charset="77"/>
              </a:rPr>
              <a:t>Any issues should be discussed with team in staff meeting and a plan formulated to implement changes </a:t>
            </a:r>
            <a:r>
              <a:rPr lang="en-GB" sz="2400" dirty="0" err="1">
                <a:solidFill>
                  <a:srgbClr val="7030A0"/>
                </a:solidFill>
                <a:latin typeface="Libre Franklin" pitchFamily="2" charset="77"/>
              </a:rPr>
              <a:t>e.g</a:t>
            </a:r>
            <a:r>
              <a:rPr lang="en-GB" sz="2400" dirty="0">
                <a:solidFill>
                  <a:srgbClr val="7030A0"/>
                </a:solidFill>
                <a:latin typeface="Libre Franklin" pitchFamily="2" charset="77"/>
              </a:rPr>
              <a:t> making templates etc </a:t>
            </a:r>
          </a:p>
          <a:p>
            <a:pPr marL="342900" indent="-342900" fontAlgn="base">
              <a:buClr>
                <a:srgbClr val="7030A0"/>
              </a:buClr>
              <a:buFont typeface="Arial" panose="020B0604020202020204" pitchFamily="34" charset="0"/>
              <a:buChar char="•"/>
            </a:pPr>
            <a:endParaRPr lang="en-GB" sz="2400" dirty="0">
              <a:solidFill>
                <a:srgbClr val="7030A0"/>
              </a:solidFill>
              <a:latin typeface="Libre Franklin" pitchFamily="2" charset="77"/>
            </a:endParaRPr>
          </a:p>
          <a:p>
            <a:pPr marL="342900" indent="-342900">
              <a:buClr>
                <a:srgbClr val="7030A0"/>
              </a:buClr>
              <a:buFont typeface="Arial" panose="020B0604020202020204" pitchFamily="34" charset="0"/>
              <a:buChar char="•"/>
            </a:pPr>
            <a:r>
              <a:rPr lang="en-GB" sz="2400" dirty="0">
                <a:solidFill>
                  <a:srgbClr val="7030A0"/>
                </a:solidFill>
                <a:latin typeface="Libre Franklin" pitchFamily="2" charset="77"/>
              </a:rPr>
              <a:t> Have to be careful if using templates however</a:t>
            </a:r>
          </a:p>
          <a:p>
            <a:pPr marL="342900" indent="-342900">
              <a:buClr>
                <a:srgbClr val="7030A0"/>
              </a:buClr>
              <a:buFont typeface="Arial" panose="020B0604020202020204" pitchFamily="34" charset="0"/>
              <a:buChar char="•"/>
            </a:pPr>
            <a:endParaRPr lang="en-GB" sz="2400" dirty="0">
              <a:solidFill>
                <a:srgbClr val="7030A0"/>
              </a:solidFill>
              <a:latin typeface="Libre Franklin" pitchFamily="2" charset="77"/>
            </a:endParaRPr>
          </a:p>
          <a:p>
            <a:pPr marL="342900" indent="-342900" fontAlgn="base">
              <a:buClr>
                <a:srgbClr val="7030A0"/>
              </a:buClr>
              <a:buFont typeface="Arial" panose="020B0604020202020204" pitchFamily="34" charset="0"/>
              <a:buChar char="•"/>
            </a:pPr>
            <a:r>
              <a:rPr lang="en-GB" sz="2400" dirty="0">
                <a:solidFill>
                  <a:srgbClr val="7030A0"/>
                </a:solidFill>
                <a:latin typeface="Libre Franklin" pitchFamily="2" charset="77"/>
              </a:rPr>
              <a:t>Re Audit usually every 6 months </a:t>
            </a:r>
          </a:p>
        </p:txBody>
      </p:sp>
    </p:spTree>
    <p:extLst>
      <p:ext uri="{BB962C8B-B14F-4D97-AF65-F5344CB8AC3E}">
        <p14:creationId xmlns:p14="http://schemas.microsoft.com/office/powerpoint/2010/main" val="4117754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arn(inVertic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barn(inVertical)">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barn(inVertical)">
                                      <p:cBhvr>
                                        <p:cTn id="2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C2CFF"/>
        </a:solidFill>
        <a:effectLst/>
      </p:bgPr>
    </p:bg>
    <p:spTree>
      <p:nvGrpSpPr>
        <p:cNvPr id="1" name="Shape 647"/>
        <p:cNvGrpSpPr/>
        <p:nvPr/>
      </p:nvGrpSpPr>
      <p:grpSpPr>
        <a:xfrm>
          <a:off x="0" y="0"/>
          <a:ext cx="0" cy="0"/>
          <a:chOff x="0" y="0"/>
          <a:chExt cx="0" cy="0"/>
        </a:xfrm>
      </p:grpSpPr>
      <p:sp>
        <p:nvSpPr>
          <p:cNvPr id="649" name="Google Shape;649;p17"/>
          <p:cNvSpPr txBox="1"/>
          <p:nvPr/>
        </p:nvSpPr>
        <p:spPr>
          <a:xfrm>
            <a:off x="733280" y="2451441"/>
            <a:ext cx="11289433" cy="3570178"/>
          </a:xfrm>
          <a:prstGeom prst="rect">
            <a:avLst/>
          </a:prstGeom>
          <a:noFill/>
          <a:ln>
            <a:noFill/>
          </a:ln>
        </p:spPr>
        <p:txBody>
          <a:bodyPr spcFirstLastPara="1" wrap="square" lIns="91425" tIns="91425" rIns="91425" bIns="91425" anchor="t" anchorCtr="0">
            <a:spAutoFit/>
          </a:bodyPr>
          <a:lstStyle/>
          <a:p>
            <a:pPr marL="342900" indent="-342900" fontAlgn="base">
              <a:buClr>
                <a:schemeClr val="bg1"/>
              </a:buClr>
              <a:buFont typeface="Arial" panose="020B0604020202020204" pitchFamily="34" charset="0"/>
              <a:buChar char="•"/>
            </a:pPr>
            <a:r>
              <a:rPr lang="en-GB" sz="2000" dirty="0">
                <a:solidFill>
                  <a:schemeClr val="bg1"/>
                </a:solidFill>
                <a:latin typeface="Libre Franklin" pitchFamily="2" charset="77"/>
              </a:rPr>
              <a:t>GDC standards</a:t>
            </a:r>
          </a:p>
          <a:p>
            <a:pPr marL="342900" indent="-342900" fontAlgn="base">
              <a:buClr>
                <a:schemeClr val="bg1"/>
              </a:buClr>
              <a:buFont typeface="Arial" panose="020B0604020202020204" pitchFamily="34" charset="0"/>
              <a:buChar char="•"/>
            </a:pPr>
            <a:endParaRPr lang="en-GB" sz="2000" dirty="0">
              <a:solidFill>
                <a:schemeClr val="bg1"/>
              </a:solidFill>
              <a:latin typeface="Libre Franklin" pitchFamily="2" charset="77"/>
            </a:endParaRPr>
          </a:p>
          <a:p>
            <a:pPr marL="342900" indent="-342900" fontAlgn="base">
              <a:buClr>
                <a:schemeClr val="bg1"/>
              </a:buClr>
              <a:buFont typeface="Arial" panose="020B0604020202020204" pitchFamily="34" charset="0"/>
              <a:buChar char="•"/>
            </a:pPr>
            <a:r>
              <a:rPr lang="en-GB" sz="2000" dirty="0">
                <a:solidFill>
                  <a:schemeClr val="bg1"/>
                </a:solidFill>
                <a:latin typeface="Libre Franklin" pitchFamily="2" charset="77"/>
              </a:rPr>
              <a:t>Access to Health Records</a:t>
            </a:r>
          </a:p>
          <a:p>
            <a:pPr marL="342900" indent="-342900" fontAlgn="base">
              <a:buClr>
                <a:schemeClr val="bg1"/>
              </a:buClr>
              <a:buFont typeface="Arial" panose="020B0604020202020204" pitchFamily="34" charset="0"/>
              <a:buChar char="•"/>
            </a:pPr>
            <a:endParaRPr lang="en-GB" sz="2000" dirty="0">
              <a:solidFill>
                <a:schemeClr val="bg1"/>
              </a:solidFill>
              <a:latin typeface="Libre Franklin" pitchFamily="2" charset="77"/>
            </a:endParaRPr>
          </a:p>
          <a:p>
            <a:pPr marL="342900" indent="-342900" fontAlgn="base">
              <a:buClr>
                <a:schemeClr val="bg1"/>
              </a:buClr>
              <a:buFont typeface="Arial" panose="020B0604020202020204" pitchFamily="34" charset="0"/>
              <a:buChar char="•"/>
            </a:pPr>
            <a:r>
              <a:rPr lang="en-GB" sz="2000" dirty="0">
                <a:solidFill>
                  <a:schemeClr val="bg1"/>
                </a:solidFill>
                <a:latin typeface="Libre Franklin" pitchFamily="2" charset="77"/>
              </a:rPr>
              <a:t>CQC</a:t>
            </a:r>
          </a:p>
          <a:p>
            <a:pPr marL="342900" indent="-342900" fontAlgn="base">
              <a:buClr>
                <a:schemeClr val="bg1"/>
              </a:buClr>
              <a:buFont typeface="Arial" panose="020B0604020202020204" pitchFamily="34" charset="0"/>
              <a:buChar char="•"/>
            </a:pPr>
            <a:endParaRPr lang="en-GB" sz="2000" dirty="0">
              <a:solidFill>
                <a:schemeClr val="bg1"/>
              </a:solidFill>
              <a:latin typeface="Libre Franklin" pitchFamily="2" charset="77"/>
            </a:endParaRPr>
          </a:p>
          <a:p>
            <a:pPr marL="342900" indent="-342900" fontAlgn="base">
              <a:buClr>
                <a:schemeClr val="bg1"/>
              </a:buClr>
              <a:buFont typeface="Arial" panose="020B0604020202020204" pitchFamily="34" charset="0"/>
              <a:buChar char="•"/>
            </a:pPr>
            <a:r>
              <a:rPr lang="en-GB" sz="2000" dirty="0">
                <a:solidFill>
                  <a:schemeClr val="bg1"/>
                </a:solidFill>
                <a:latin typeface="Libre Franklin" pitchFamily="2" charset="77"/>
              </a:rPr>
              <a:t>Dental Protection / DDU guides</a:t>
            </a:r>
          </a:p>
          <a:p>
            <a:pPr marL="342900" indent="-342900" fontAlgn="base">
              <a:buClr>
                <a:schemeClr val="bg1"/>
              </a:buClr>
              <a:buFont typeface="Arial" panose="020B0604020202020204" pitchFamily="34" charset="0"/>
              <a:buChar char="•"/>
            </a:pPr>
            <a:endParaRPr lang="en-GB" sz="2000" dirty="0">
              <a:solidFill>
                <a:schemeClr val="bg1"/>
              </a:solidFill>
              <a:latin typeface="Libre Franklin" pitchFamily="2" charset="77"/>
            </a:endParaRPr>
          </a:p>
          <a:p>
            <a:pPr marL="342900" indent="-342900" fontAlgn="base">
              <a:buClr>
                <a:schemeClr val="bg1"/>
              </a:buClr>
              <a:buFont typeface="Arial" panose="020B0604020202020204" pitchFamily="34" charset="0"/>
              <a:buChar char="•"/>
            </a:pPr>
            <a:r>
              <a:rPr lang="en-GB" sz="2000" dirty="0">
                <a:solidFill>
                  <a:schemeClr val="bg1"/>
                </a:solidFill>
                <a:latin typeface="Libre Franklin" pitchFamily="2" charset="77"/>
              </a:rPr>
              <a:t>Practice Policy </a:t>
            </a:r>
          </a:p>
          <a:p>
            <a:br>
              <a:rPr lang="en-GB" sz="2000" dirty="0">
                <a:solidFill>
                  <a:schemeClr val="bg1"/>
                </a:solidFill>
                <a:latin typeface="Libre Franklin" pitchFamily="2" charset="77"/>
              </a:rPr>
            </a:br>
            <a:endParaRPr sz="2000" b="1" dirty="0">
              <a:solidFill>
                <a:schemeClr val="bg1"/>
              </a:solidFill>
              <a:latin typeface="Libre Franklin" pitchFamily="2" charset="77"/>
              <a:ea typeface="Libre Franklin"/>
              <a:cs typeface="Libre Franklin"/>
              <a:sym typeface="Libre Franklin"/>
            </a:endParaRPr>
          </a:p>
        </p:txBody>
      </p:sp>
      <p:pic>
        <p:nvPicPr>
          <p:cNvPr id="650" name="Google Shape;650;p17" descr="DTC-logo535-130.png"/>
          <p:cNvPicPr preferRelativeResize="0"/>
          <p:nvPr/>
        </p:nvPicPr>
        <p:blipFill rotWithShape="1">
          <a:blip r:embed="rId3">
            <a:alphaModFix/>
          </a:blip>
          <a:srcRect/>
          <a:stretch/>
        </p:blipFill>
        <p:spPr>
          <a:xfrm>
            <a:off x="10502688" y="200934"/>
            <a:ext cx="1520025" cy="369352"/>
          </a:xfrm>
          <a:prstGeom prst="rect">
            <a:avLst/>
          </a:prstGeom>
          <a:noFill/>
          <a:ln>
            <a:noFill/>
          </a:ln>
        </p:spPr>
      </p:pic>
      <p:sp>
        <p:nvSpPr>
          <p:cNvPr id="651" name="Google Shape;651;p17"/>
          <p:cNvSpPr/>
          <p:nvPr/>
        </p:nvSpPr>
        <p:spPr>
          <a:xfrm>
            <a:off x="2391440" y="348392"/>
            <a:ext cx="7409100" cy="1120500"/>
          </a:xfrm>
          <a:prstGeom prst="roundRect">
            <a:avLst>
              <a:gd name="adj" fmla="val 16667"/>
            </a:avLst>
          </a:prstGeom>
          <a:solidFill>
            <a:srgbClr val="9CC2E5">
              <a:alpha val="4980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2600" b="1" dirty="0">
                <a:solidFill>
                  <a:schemeClr val="lt1"/>
                </a:solidFill>
                <a:latin typeface="Libre Franklin"/>
                <a:ea typeface="Libre Franklin"/>
                <a:cs typeface="Libre Franklin"/>
                <a:sym typeface="Libre Franklin"/>
              </a:rPr>
              <a:t>FURTHER READING </a:t>
            </a:r>
            <a:endParaRPr sz="2600" b="1" dirty="0">
              <a:solidFill>
                <a:srgbClr val="FFFFFF"/>
              </a:solidFill>
              <a:latin typeface="Libre Franklin"/>
              <a:ea typeface="Libre Franklin"/>
              <a:cs typeface="Libre Franklin"/>
              <a:sym typeface="Libre Frankli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49"/>
                                        </p:tgtEl>
                                        <p:attrNameLst>
                                          <p:attrName>style.visibility</p:attrName>
                                        </p:attrNameLst>
                                      </p:cBhvr>
                                      <p:to>
                                        <p:strVal val="visible"/>
                                      </p:to>
                                    </p:set>
                                    <p:animEffect transition="in" filter="blinds(horizontal)">
                                      <p:cBhvr>
                                        <p:cTn id="7" dur="500"/>
                                        <p:tgtEl>
                                          <p:spTgt spid="6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13;p5">
            <a:extLst>
              <a:ext uri="{FF2B5EF4-FFF2-40B4-BE49-F238E27FC236}">
                <a16:creationId xmlns:a16="http://schemas.microsoft.com/office/drawing/2014/main" id="{A506318D-CD30-C442-8C82-8450A99CC1C4}"/>
              </a:ext>
            </a:extLst>
          </p:cNvPr>
          <p:cNvSpPr txBox="1">
            <a:spLocks noGrp="1"/>
          </p:cNvSpPr>
          <p:nvPr>
            <p:ph type="title"/>
          </p:nvPr>
        </p:nvSpPr>
        <p:spPr>
          <a:xfrm rot="-365">
            <a:off x="1721193" y="254941"/>
            <a:ext cx="8749613" cy="746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030A0"/>
              </a:buClr>
              <a:buSzPts val="4000"/>
              <a:buFont typeface="Libre Franklin Medium"/>
              <a:buNone/>
            </a:pPr>
            <a:r>
              <a:rPr lang="en-US" sz="4000" b="1" dirty="0">
                <a:latin typeface="Libre Franklin" pitchFamily="2" charset="77"/>
              </a:rPr>
              <a:t>WHY IS IT IMPORTANT?</a:t>
            </a:r>
            <a:endParaRPr sz="4000" b="1" dirty="0">
              <a:latin typeface="Libre Franklin" pitchFamily="2" charset="77"/>
            </a:endParaRPr>
          </a:p>
        </p:txBody>
      </p:sp>
      <p:sp>
        <p:nvSpPr>
          <p:cNvPr id="5" name="Google Shape;414;p5">
            <a:extLst>
              <a:ext uri="{FF2B5EF4-FFF2-40B4-BE49-F238E27FC236}">
                <a16:creationId xmlns:a16="http://schemas.microsoft.com/office/drawing/2014/main" id="{48DC2313-5A82-0942-BE39-0EA66E63C496}"/>
              </a:ext>
            </a:extLst>
          </p:cNvPr>
          <p:cNvSpPr/>
          <p:nvPr/>
        </p:nvSpPr>
        <p:spPr>
          <a:xfrm>
            <a:off x="2084831" y="1262595"/>
            <a:ext cx="8322909" cy="5303575"/>
          </a:xfrm>
          <a:prstGeom prst="roundRect">
            <a:avLst>
              <a:gd name="adj" fmla="val 10000"/>
            </a:avLst>
          </a:prstGeom>
          <a:solidFill>
            <a:srgbClr val="7030A0"/>
          </a:solidFill>
          <a:ln>
            <a:noFill/>
          </a:ln>
        </p:spPr>
        <p:txBody>
          <a:bodyPr spcFirstLastPara="1" wrap="square" lIns="91425" tIns="91425" rIns="91425" bIns="91425" anchor="ctr" anchorCtr="0">
            <a:noAutofit/>
          </a:bodyPr>
          <a:lstStyle/>
          <a:p>
            <a:pPr fontAlgn="base"/>
            <a:r>
              <a:rPr lang="en-GB" sz="2000" dirty="0">
                <a:solidFill>
                  <a:schemeClr val="bg1"/>
                </a:solidFill>
                <a:latin typeface="Libre Franklin" pitchFamily="2" charset="77"/>
              </a:rPr>
              <a:t>A clinical record is described as a ‘health record’ and is defined by the DPA in 1998 as “any information relating to the health or condition of an individual that has been made by or on behalf of a health care professional in connection with care of that individual”. </a:t>
            </a:r>
          </a:p>
          <a:p>
            <a:br>
              <a:rPr lang="en-GB" sz="2000" dirty="0">
                <a:solidFill>
                  <a:schemeClr val="bg1"/>
                </a:solidFill>
                <a:latin typeface="Libre Franklin" pitchFamily="2" charset="77"/>
              </a:rPr>
            </a:br>
            <a:r>
              <a:rPr lang="en-GB" sz="2000" dirty="0">
                <a:solidFill>
                  <a:schemeClr val="bg1"/>
                </a:solidFill>
                <a:latin typeface="Libre Franklin" pitchFamily="2" charset="77"/>
              </a:rPr>
              <a:t>The General Dental Council (GDC) emphasizes the importance of maintaining clear, contemporaneous, concise and accurate records - </a:t>
            </a:r>
            <a:r>
              <a:rPr lang="en-GB" sz="2000" i="1" dirty="0">
                <a:solidFill>
                  <a:schemeClr val="bg1"/>
                </a:solidFill>
                <a:latin typeface="Libre Franklin" pitchFamily="2" charset="77"/>
              </a:rPr>
              <a:t>Standards for the Dental Team</a:t>
            </a:r>
            <a:r>
              <a:rPr lang="en-GB" sz="2000" dirty="0">
                <a:solidFill>
                  <a:schemeClr val="bg1"/>
                </a:solidFill>
                <a:latin typeface="Libre Franklin" pitchFamily="2" charset="77"/>
              </a:rPr>
              <a:t>; </a:t>
            </a:r>
            <a:r>
              <a:rPr lang="en-GB" sz="2000" i="1" dirty="0">
                <a:solidFill>
                  <a:schemeClr val="bg1"/>
                </a:solidFill>
                <a:latin typeface="Libre Franklin" pitchFamily="2" charset="77"/>
              </a:rPr>
              <a:t>Standard 4.1</a:t>
            </a:r>
            <a:endParaRPr lang="en-GB" sz="2000" dirty="0">
              <a:solidFill>
                <a:schemeClr val="bg1"/>
              </a:solidFill>
              <a:latin typeface="Libre Franklin" pitchFamily="2" charset="77"/>
            </a:endParaRPr>
          </a:p>
        </p:txBody>
      </p:sp>
    </p:spTree>
    <p:extLst>
      <p:ext uri="{BB962C8B-B14F-4D97-AF65-F5344CB8AC3E}">
        <p14:creationId xmlns:p14="http://schemas.microsoft.com/office/powerpoint/2010/main" val="264205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C2CFF"/>
        </a:solidFill>
        <a:effectLst/>
      </p:bgPr>
    </p:bg>
    <p:spTree>
      <p:nvGrpSpPr>
        <p:cNvPr id="1" name="Shape 647"/>
        <p:cNvGrpSpPr/>
        <p:nvPr/>
      </p:nvGrpSpPr>
      <p:grpSpPr>
        <a:xfrm>
          <a:off x="0" y="0"/>
          <a:ext cx="0" cy="0"/>
          <a:chOff x="0" y="0"/>
          <a:chExt cx="0" cy="0"/>
        </a:xfrm>
      </p:grpSpPr>
      <p:pic>
        <p:nvPicPr>
          <p:cNvPr id="650" name="Google Shape;650;p17" descr="DTC-logo535-130.png"/>
          <p:cNvPicPr preferRelativeResize="0"/>
          <p:nvPr/>
        </p:nvPicPr>
        <p:blipFill rotWithShape="1">
          <a:blip r:embed="rId3">
            <a:alphaModFix/>
          </a:blip>
          <a:srcRect/>
          <a:stretch/>
        </p:blipFill>
        <p:spPr>
          <a:xfrm>
            <a:off x="10502688" y="200934"/>
            <a:ext cx="1520025" cy="369352"/>
          </a:xfrm>
          <a:prstGeom prst="rect">
            <a:avLst/>
          </a:prstGeom>
          <a:noFill/>
          <a:ln>
            <a:noFill/>
          </a:ln>
        </p:spPr>
      </p:pic>
      <p:sp>
        <p:nvSpPr>
          <p:cNvPr id="6" name="TextBox 5">
            <a:extLst>
              <a:ext uri="{FF2B5EF4-FFF2-40B4-BE49-F238E27FC236}">
                <a16:creationId xmlns:a16="http://schemas.microsoft.com/office/drawing/2014/main" id="{38C8E3CE-BE06-454C-9795-EF230CE8D211}"/>
              </a:ext>
            </a:extLst>
          </p:cNvPr>
          <p:cNvSpPr txBox="1"/>
          <p:nvPr/>
        </p:nvSpPr>
        <p:spPr>
          <a:xfrm>
            <a:off x="1605576" y="1659285"/>
            <a:ext cx="8897112" cy="3539430"/>
          </a:xfrm>
          <a:prstGeom prst="rect">
            <a:avLst/>
          </a:prstGeom>
          <a:noFill/>
        </p:spPr>
        <p:txBody>
          <a:bodyPr wrap="square">
            <a:spAutoFit/>
          </a:bodyPr>
          <a:lstStyle/>
          <a:p>
            <a:pPr algn="ctr" rtl="0" fontAlgn="base">
              <a:spcBef>
                <a:spcPts val="0"/>
              </a:spcBef>
              <a:spcAft>
                <a:spcPts val="0"/>
              </a:spcAft>
            </a:pPr>
            <a:r>
              <a:rPr lang="en-GB" sz="3200" dirty="0">
                <a:solidFill>
                  <a:schemeClr val="bg1"/>
                </a:solidFill>
                <a:latin typeface="Libre Franklin" pitchFamily="2" charset="77"/>
              </a:rPr>
              <a:t>T</a:t>
            </a:r>
            <a:r>
              <a:rPr lang="en-GB" sz="3200" i="0" u="none" strike="noStrike" dirty="0">
                <a:solidFill>
                  <a:schemeClr val="bg1"/>
                </a:solidFill>
                <a:effectLst/>
                <a:latin typeface="Libre Franklin" pitchFamily="2" charset="77"/>
              </a:rPr>
              <a:t>here is a legal and ethical responsibility in maintaining adequate patient records as stated in many ‘best practice’ and evidence based publications  including the BDA (2009) and also regulations stated by the Care Quality Commission (CQC) such as Regulation 20 (Health and Social Care Act, 2008). </a:t>
            </a:r>
          </a:p>
        </p:txBody>
      </p:sp>
    </p:spTree>
    <p:extLst>
      <p:ext uri="{BB962C8B-B14F-4D97-AF65-F5344CB8AC3E}">
        <p14:creationId xmlns:p14="http://schemas.microsoft.com/office/powerpoint/2010/main" val="1116209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122"/>
          <p:cNvSpPr/>
          <p:nvPr/>
        </p:nvSpPr>
        <p:spPr>
          <a:xfrm>
            <a:off x="188910" y="304800"/>
            <a:ext cx="4415400" cy="6335486"/>
          </a:xfrm>
          <a:prstGeom prst="rect">
            <a:avLst/>
          </a:prstGeom>
          <a:solidFill>
            <a:srgbClr val="53309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398" name="Google Shape;398;p122"/>
          <p:cNvSpPr txBox="1">
            <a:spLocks noGrp="1"/>
          </p:cNvSpPr>
          <p:nvPr>
            <p:ph type="title"/>
          </p:nvPr>
        </p:nvSpPr>
        <p:spPr>
          <a:xfrm>
            <a:off x="595500" y="2701200"/>
            <a:ext cx="3819900" cy="1455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FFFF"/>
              </a:buClr>
              <a:buSzPct val="111111"/>
              <a:buFont typeface="Libre Franklin Medium"/>
              <a:buNone/>
            </a:pPr>
            <a:r>
              <a:rPr lang="en-US" sz="4600" b="1" dirty="0">
                <a:solidFill>
                  <a:srgbClr val="FFFFFF"/>
                </a:solidFill>
                <a:latin typeface="Libre Franklin" pitchFamily="2" charset="77"/>
              </a:rPr>
              <a:t>THE 4 C’S</a:t>
            </a:r>
            <a:endParaRPr sz="4600" b="1" dirty="0">
              <a:solidFill>
                <a:srgbClr val="FFFFFF"/>
              </a:solidFill>
              <a:latin typeface="Libre Franklin" pitchFamily="2" charset="77"/>
            </a:endParaRPr>
          </a:p>
        </p:txBody>
      </p:sp>
      <p:grpSp>
        <p:nvGrpSpPr>
          <p:cNvPr id="399" name="Google Shape;399;p122"/>
          <p:cNvGrpSpPr/>
          <p:nvPr/>
        </p:nvGrpSpPr>
        <p:grpSpPr>
          <a:xfrm>
            <a:off x="4821988" y="1028020"/>
            <a:ext cx="7181144" cy="4801960"/>
            <a:chOff x="1674004" y="165336"/>
            <a:chExt cx="5175600" cy="4801960"/>
          </a:xfrm>
        </p:grpSpPr>
        <p:sp>
          <p:nvSpPr>
            <p:cNvPr id="400" name="Google Shape;400;p122"/>
            <p:cNvSpPr/>
            <p:nvPr/>
          </p:nvSpPr>
          <p:spPr>
            <a:xfrm>
              <a:off x="1674004" y="165336"/>
              <a:ext cx="5175600" cy="993300"/>
            </a:xfrm>
            <a:prstGeom prst="rect">
              <a:avLst/>
            </a:prstGeom>
            <a:solidFill>
              <a:srgbClr val="D3B6EA"/>
            </a:solidFill>
            <a:ln>
              <a:noFill/>
            </a:ln>
          </p:spPr>
          <p:txBody>
            <a:bodyPr spcFirstLastPara="1" wrap="square" lIns="91425" tIns="91425" rIns="91425" bIns="91425" anchor="ctr" anchorCtr="0">
              <a:noAutofit/>
            </a:bodyPr>
            <a:lstStyle/>
            <a:p>
              <a:pPr marL="285750" indent="-285750">
                <a:buClr>
                  <a:srgbClr val="7030A0"/>
                </a:buClr>
                <a:buFont typeface="Arial" panose="020B0604020202020204" pitchFamily="34" charset="0"/>
                <a:buChar char="•"/>
              </a:pPr>
              <a:r>
                <a:rPr lang="en-GB" sz="1800" dirty="0">
                  <a:solidFill>
                    <a:srgbClr val="7030A0"/>
                  </a:solidFill>
                  <a:latin typeface="Libre Franklin" pitchFamily="2" charset="77"/>
                </a:rPr>
                <a:t>Concise</a:t>
              </a:r>
              <a:endParaRPr lang="en-GB" sz="2400" dirty="0">
                <a:solidFill>
                  <a:srgbClr val="7030A0"/>
                </a:solidFill>
                <a:latin typeface="Libre Franklin" pitchFamily="2" charset="77"/>
              </a:endParaRPr>
            </a:p>
          </p:txBody>
        </p:sp>
        <p:sp>
          <p:nvSpPr>
            <p:cNvPr id="401" name="Google Shape;401;p122"/>
            <p:cNvSpPr/>
            <p:nvPr/>
          </p:nvSpPr>
          <p:spPr>
            <a:xfrm>
              <a:off x="1674004" y="3973996"/>
              <a:ext cx="5175600" cy="993300"/>
            </a:xfrm>
            <a:prstGeom prst="rect">
              <a:avLst/>
            </a:prstGeom>
            <a:solidFill>
              <a:srgbClr val="F2F2F2"/>
            </a:solidFill>
            <a:ln>
              <a:noFill/>
            </a:ln>
          </p:spPr>
          <p:txBody>
            <a:bodyPr spcFirstLastPara="1" wrap="square" lIns="91425" tIns="91425" rIns="91425" bIns="91425" anchor="ctr" anchorCtr="0">
              <a:noAutofit/>
            </a:bodyPr>
            <a:lstStyle/>
            <a:p>
              <a:pPr marL="285750" indent="-285750">
                <a:buClr>
                  <a:srgbClr val="7030A0"/>
                </a:buClr>
                <a:buFont typeface="Arial" panose="020B0604020202020204" pitchFamily="34" charset="0"/>
                <a:buChar char="•"/>
              </a:pPr>
              <a:r>
                <a:rPr lang="en-GB" sz="1800" dirty="0">
                  <a:solidFill>
                    <a:srgbClr val="7030A0"/>
                  </a:solidFill>
                  <a:latin typeface="Libre Franklin" pitchFamily="2" charset="77"/>
                </a:rPr>
                <a:t>Clear</a:t>
              </a:r>
              <a:endParaRPr lang="en-GB" sz="2400" dirty="0">
                <a:solidFill>
                  <a:srgbClr val="7030A0"/>
                </a:solidFill>
                <a:latin typeface="Libre Franklin" pitchFamily="2" charset="77"/>
              </a:endParaRPr>
            </a:p>
          </p:txBody>
        </p:sp>
        <p:sp>
          <p:nvSpPr>
            <p:cNvPr id="402" name="Google Shape;402;p122"/>
            <p:cNvSpPr/>
            <p:nvPr/>
          </p:nvSpPr>
          <p:spPr>
            <a:xfrm>
              <a:off x="1674004" y="1381278"/>
              <a:ext cx="5175600" cy="1059600"/>
            </a:xfrm>
            <a:prstGeom prst="rect">
              <a:avLst/>
            </a:prstGeom>
            <a:solidFill>
              <a:srgbClr val="F2F2F2"/>
            </a:solidFill>
            <a:ln>
              <a:noFill/>
            </a:ln>
          </p:spPr>
          <p:txBody>
            <a:bodyPr spcFirstLastPara="1" wrap="square" lIns="91425" tIns="91425" rIns="91425" bIns="91425" anchor="ctr" anchorCtr="0">
              <a:noAutofit/>
            </a:bodyPr>
            <a:lstStyle/>
            <a:p>
              <a:pPr marL="285750" indent="-285750">
                <a:buClr>
                  <a:srgbClr val="7030A0"/>
                </a:buClr>
                <a:buFont typeface="Arial" panose="020B0604020202020204" pitchFamily="34" charset="0"/>
                <a:buChar char="•"/>
              </a:pPr>
              <a:r>
                <a:rPr lang="en-GB" sz="1800" dirty="0">
                  <a:solidFill>
                    <a:srgbClr val="7030A0"/>
                  </a:solidFill>
                  <a:latin typeface="Libre Franklin" pitchFamily="2" charset="77"/>
                </a:rPr>
                <a:t>Contemporaneous</a:t>
              </a:r>
              <a:endParaRPr lang="en-GB" sz="2400" dirty="0">
                <a:solidFill>
                  <a:srgbClr val="7030A0"/>
                </a:solidFill>
                <a:latin typeface="Libre Franklin" pitchFamily="2" charset="77"/>
              </a:endParaRPr>
            </a:p>
          </p:txBody>
        </p:sp>
      </p:grpSp>
      <p:sp>
        <p:nvSpPr>
          <p:cNvPr id="404" name="Google Shape;404;p122"/>
          <p:cNvSpPr/>
          <p:nvPr/>
        </p:nvSpPr>
        <p:spPr>
          <a:xfrm>
            <a:off x="4821988" y="3573471"/>
            <a:ext cx="7181100" cy="993300"/>
          </a:xfrm>
          <a:prstGeom prst="rect">
            <a:avLst/>
          </a:prstGeom>
          <a:solidFill>
            <a:srgbClr val="D3B6EA"/>
          </a:solidFill>
          <a:ln>
            <a:noFill/>
          </a:ln>
        </p:spPr>
        <p:txBody>
          <a:bodyPr spcFirstLastPara="1" wrap="square" lIns="91425" tIns="91425" rIns="91425" bIns="91425" anchor="ctr" anchorCtr="0">
            <a:noAutofit/>
          </a:bodyPr>
          <a:lstStyle/>
          <a:p>
            <a:pPr marL="285750" indent="-285750">
              <a:buClr>
                <a:srgbClr val="7030A0"/>
              </a:buClr>
              <a:buFont typeface="Arial" panose="020B0604020202020204" pitchFamily="34" charset="0"/>
              <a:buChar char="•"/>
            </a:pPr>
            <a:r>
              <a:rPr lang="en-GB" sz="1800" dirty="0">
                <a:solidFill>
                  <a:srgbClr val="7030A0"/>
                </a:solidFill>
                <a:latin typeface="Libre Franklin" pitchFamily="2" charset="77"/>
              </a:rPr>
              <a:t>Complete</a:t>
            </a:r>
            <a:endParaRPr lang="en-GB" sz="2400" dirty="0">
              <a:solidFill>
                <a:srgbClr val="7030A0"/>
              </a:solidFill>
              <a:latin typeface="Libre Franklin" pitchFamily="2" charset="77"/>
            </a:endParaRPr>
          </a:p>
        </p:txBody>
      </p:sp>
      <p:pic>
        <p:nvPicPr>
          <p:cNvPr id="408" name="Google Shape;408;p122" descr="DTC-logo535-130.png"/>
          <p:cNvPicPr preferRelativeResize="0"/>
          <p:nvPr/>
        </p:nvPicPr>
        <p:blipFill rotWithShape="1">
          <a:blip r:embed="rId3">
            <a:alphaModFix/>
          </a:blip>
          <a:srcRect/>
          <a:stretch/>
        </p:blipFill>
        <p:spPr>
          <a:xfrm>
            <a:off x="10600463" y="9"/>
            <a:ext cx="1520025" cy="36935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8"/>
                                        </p:tgtEl>
                                        <p:attrNameLst>
                                          <p:attrName>style.visibility</p:attrName>
                                        </p:attrNameLst>
                                      </p:cBhvr>
                                      <p:to>
                                        <p:strVal val="visible"/>
                                      </p:to>
                                    </p:set>
                                    <p:animEffect transition="in" filter="blinds(horizontal)">
                                      <p:cBhvr>
                                        <p:cTn id="7" dur="500"/>
                                        <p:tgtEl>
                                          <p:spTgt spid="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6" name="Google Shape;621;g10182d5d6c8_0_419">
            <a:extLst>
              <a:ext uri="{FF2B5EF4-FFF2-40B4-BE49-F238E27FC236}">
                <a16:creationId xmlns:a16="http://schemas.microsoft.com/office/drawing/2014/main" id="{7593D5EE-4FE8-C94E-9B56-70CCEC10312C}"/>
              </a:ext>
            </a:extLst>
          </p:cNvPr>
          <p:cNvSpPr/>
          <p:nvPr/>
        </p:nvSpPr>
        <p:spPr>
          <a:xfrm>
            <a:off x="0" y="0"/>
            <a:ext cx="12191999" cy="1133856"/>
          </a:xfrm>
          <a:prstGeom prst="roundRect">
            <a:avLst>
              <a:gd name="adj" fmla="val 10000"/>
            </a:avLst>
          </a:prstGeom>
          <a:solidFill>
            <a:srgbClr val="D3B6EA"/>
          </a:solidFill>
          <a:ln>
            <a:noFill/>
          </a:ln>
        </p:spPr>
        <p:txBody>
          <a:bodyPr spcFirstLastPara="1" wrap="square" lIns="91425" tIns="91425" rIns="91425" bIns="91425" anchor="ctr" anchorCtr="0">
            <a:noAutofit/>
          </a:bodyPr>
          <a:lstStyle/>
          <a:p>
            <a:pPr algn="ctr"/>
            <a:endParaRPr lang="en-GB" sz="3200" b="1" dirty="0">
              <a:solidFill>
                <a:schemeClr val="bg1"/>
              </a:solidFill>
              <a:latin typeface="Libre Franklin" pitchFamily="2" charset="77"/>
            </a:endParaRPr>
          </a:p>
          <a:p>
            <a:pPr algn="ctr"/>
            <a:endParaRPr lang="en-GB" sz="3200" b="1" dirty="0">
              <a:solidFill>
                <a:schemeClr val="bg1"/>
              </a:solidFill>
              <a:latin typeface="Libre Franklin" pitchFamily="2" charset="77"/>
            </a:endParaRPr>
          </a:p>
          <a:p>
            <a:pPr algn="ctr"/>
            <a:r>
              <a:rPr lang="en-GB" sz="3200" b="1" dirty="0">
                <a:solidFill>
                  <a:schemeClr val="bg1"/>
                </a:solidFill>
                <a:latin typeface="Libre Franklin" pitchFamily="2" charset="77"/>
              </a:rPr>
              <a:t>PURPOSE OF RECORD KEEPING </a:t>
            </a:r>
          </a:p>
          <a:p>
            <a:br>
              <a:rPr lang="en-GB" sz="3200" dirty="0"/>
            </a:br>
            <a:r>
              <a:rPr lang="en-US" sz="1800" dirty="0">
                <a:solidFill>
                  <a:srgbClr val="FFFFFF"/>
                </a:solidFill>
                <a:latin typeface="Libre Franklin"/>
                <a:ea typeface="Libre Franklin"/>
                <a:cs typeface="Libre Franklin"/>
                <a:sym typeface="Libre Franklin"/>
              </a:rPr>
              <a:t> </a:t>
            </a:r>
            <a:endParaRPr lang="en-GB" sz="2000" b="1" dirty="0">
              <a:solidFill>
                <a:srgbClr val="7030A0"/>
              </a:solidFill>
              <a:latin typeface="Libre Franklin" pitchFamily="2" charset="77"/>
            </a:endParaRPr>
          </a:p>
        </p:txBody>
      </p:sp>
      <p:sp>
        <p:nvSpPr>
          <p:cNvPr id="7" name="Google Shape;686;g10182d5d6c8_0_478">
            <a:extLst>
              <a:ext uri="{FF2B5EF4-FFF2-40B4-BE49-F238E27FC236}">
                <a16:creationId xmlns:a16="http://schemas.microsoft.com/office/drawing/2014/main" id="{015F73B6-2283-1845-9166-68194A0D1CBE}"/>
              </a:ext>
            </a:extLst>
          </p:cNvPr>
          <p:cNvSpPr txBox="1"/>
          <p:nvPr/>
        </p:nvSpPr>
        <p:spPr>
          <a:xfrm>
            <a:off x="379353" y="1334790"/>
            <a:ext cx="11643360" cy="4616618"/>
          </a:xfrm>
          <a:prstGeom prst="rect">
            <a:avLst/>
          </a:prstGeom>
          <a:noFill/>
          <a:ln>
            <a:noFill/>
          </a:ln>
        </p:spPr>
        <p:txBody>
          <a:bodyPr spcFirstLastPara="1" wrap="square" lIns="91425" tIns="91425" rIns="91425" bIns="91425" anchor="t" anchorCtr="0">
            <a:spAutoFit/>
          </a:bodyPr>
          <a:lstStyle/>
          <a:p>
            <a:pPr marL="342900" indent="-342900" fontAlgn="base">
              <a:buClr>
                <a:srgbClr val="7030A0"/>
              </a:buClr>
              <a:buFont typeface="Arial" panose="020B0604020202020204" pitchFamily="34" charset="0"/>
              <a:buChar char="•"/>
            </a:pPr>
            <a:r>
              <a:rPr lang="en-GB" sz="2400" b="1" dirty="0">
                <a:solidFill>
                  <a:srgbClr val="7030A0"/>
                </a:solidFill>
                <a:latin typeface="Libre Franklin" pitchFamily="2" charset="77"/>
              </a:rPr>
              <a:t> Provide an accurate chronological picture of the treatment the patient has received as well as discussions during the appointments. </a:t>
            </a:r>
          </a:p>
          <a:p>
            <a:pPr marL="342900" indent="-342900" fontAlgn="base">
              <a:buClr>
                <a:srgbClr val="7030A0"/>
              </a:buClr>
              <a:buFont typeface="Arial" panose="020B0604020202020204" pitchFamily="34" charset="0"/>
              <a:buChar char="•"/>
            </a:pPr>
            <a:endParaRPr lang="en-GB" sz="2400" b="1" dirty="0">
              <a:solidFill>
                <a:srgbClr val="7030A0"/>
              </a:solidFill>
              <a:latin typeface="Libre Franklin" pitchFamily="2" charset="77"/>
            </a:endParaRPr>
          </a:p>
          <a:p>
            <a:pPr marL="342900" indent="-342900" fontAlgn="base">
              <a:buClr>
                <a:srgbClr val="7030A0"/>
              </a:buClr>
              <a:buFont typeface="Arial" panose="020B0604020202020204" pitchFamily="34" charset="0"/>
              <a:buChar char="•"/>
            </a:pPr>
            <a:r>
              <a:rPr lang="en-GB" sz="2400" b="1" dirty="0">
                <a:solidFill>
                  <a:srgbClr val="7030A0"/>
                </a:solidFill>
                <a:latin typeface="Libre Franklin" pitchFamily="2" charset="77"/>
              </a:rPr>
              <a:t> Provide information in the changing dental history / oral habits of patients over a number of years to help give the dentist a better understanding of the diagnosis as well as the provision of care and treatment</a:t>
            </a:r>
          </a:p>
          <a:p>
            <a:pPr marL="342900" indent="-342900" fontAlgn="base">
              <a:buClr>
                <a:srgbClr val="7030A0"/>
              </a:buClr>
              <a:buFont typeface="Arial" panose="020B0604020202020204" pitchFamily="34" charset="0"/>
              <a:buChar char="•"/>
            </a:pPr>
            <a:endParaRPr lang="en-GB" sz="2400" b="1" dirty="0">
              <a:solidFill>
                <a:srgbClr val="7030A0"/>
              </a:solidFill>
              <a:latin typeface="Libre Franklin" pitchFamily="2" charset="77"/>
            </a:endParaRPr>
          </a:p>
          <a:p>
            <a:pPr marL="342900" indent="-342900" fontAlgn="base">
              <a:buClr>
                <a:srgbClr val="7030A0"/>
              </a:buClr>
              <a:buFont typeface="Arial" panose="020B0604020202020204" pitchFamily="34" charset="0"/>
              <a:buChar char="•"/>
            </a:pPr>
            <a:r>
              <a:rPr lang="en-GB" sz="2400" b="1" dirty="0">
                <a:solidFill>
                  <a:srgbClr val="7030A0"/>
                </a:solidFill>
                <a:latin typeface="Libre Franklin" pitchFamily="2" charset="77"/>
              </a:rPr>
              <a:t>If it is not documented then it is as if nothing happened and this is very important in the current situation as there is an increasing number of complaints and litigation against the profession. </a:t>
            </a:r>
          </a:p>
          <a:p>
            <a:pPr marL="342900" indent="-342900" fontAlgn="base">
              <a:buClr>
                <a:srgbClr val="7030A0"/>
              </a:buClr>
              <a:buFont typeface="Arial" panose="020B0604020202020204" pitchFamily="34" charset="0"/>
              <a:buChar char="•"/>
            </a:pPr>
            <a:endParaRPr lang="en-GB" sz="2400" b="1" dirty="0">
              <a:solidFill>
                <a:srgbClr val="7030A0"/>
              </a:solidFill>
              <a:latin typeface="Libre Franklin" pitchFamily="2" charset="77"/>
            </a:endParaRPr>
          </a:p>
          <a:p>
            <a:pPr marL="342900" indent="-342900" fontAlgn="base">
              <a:buClr>
                <a:srgbClr val="7030A0"/>
              </a:buClr>
              <a:buFont typeface="Arial" panose="020B0604020202020204" pitchFamily="34" charset="0"/>
              <a:buChar char="•"/>
            </a:pPr>
            <a:r>
              <a:rPr lang="en-GB" sz="2400" b="1" dirty="0">
                <a:solidFill>
                  <a:srgbClr val="7030A0"/>
                </a:solidFill>
                <a:latin typeface="Libre Franklin" pitchFamily="2" charset="77"/>
              </a:rPr>
              <a:t>Protect patients and dentists </a:t>
            </a:r>
          </a:p>
        </p:txBody>
      </p:sp>
      <p:pic>
        <p:nvPicPr>
          <p:cNvPr id="8" name="Google Shape;430;g10182d5d6c8_0_9" descr="DTC-logo535-130.png">
            <a:extLst>
              <a:ext uri="{FF2B5EF4-FFF2-40B4-BE49-F238E27FC236}">
                <a16:creationId xmlns:a16="http://schemas.microsoft.com/office/drawing/2014/main" id="{BE93D378-759D-7B4A-BCCA-8E1C9BAE5F77}"/>
              </a:ext>
            </a:extLst>
          </p:cNvPr>
          <p:cNvPicPr preferRelativeResize="0"/>
          <p:nvPr/>
        </p:nvPicPr>
        <p:blipFill rotWithShape="1">
          <a:blip r:embed="rId3">
            <a:alphaModFix/>
          </a:blip>
          <a:srcRect/>
          <a:stretch/>
        </p:blipFill>
        <p:spPr>
          <a:xfrm>
            <a:off x="10502688" y="200934"/>
            <a:ext cx="1520025" cy="369352"/>
          </a:xfrm>
          <a:prstGeom prst="rect">
            <a:avLst/>
          </a:prstGeom>
          <a:noFill/>
          <a:ln>
            <a:noFill/>
          </a:ln>
        </p:spPr>
      </p:pic>
    </p:spTree>
    <p:extLst>
      <p:ext uri="{BB962C8B-B14F-4D97-AF65-F5344CB8AC3E}">
        <p14:creationId xmlns:p14="http://schemas.microsoft.com/office/powerpoint/2010/main" val="267115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checkerboard(across)">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checkerboard(across)">
                                      <p:cBhvr>
                                        <p:cTn id="18" dur="500"/>
                                        <p:tgtEl>
                                          <p:spTgt spid="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checkerboard(across)">
                                      <p:cBhvr>
                                        <p:cTn id="23" dur="500"/>
                                        <p:tgtEl>
                                          <p:spTgt spid="7">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7">
                                            <p:txEl>
                                              <p:pRg st="6" end="6"/>
                                            </p:txEl>
                                          </p:spTgt>
                                        </p:tgtEl>
                                        <p:attrNameLst>
                                          <p:attrName>style.visibility</p:attrName>
                                        </p:attrNameLst>
                                      </p:cBhvr>
                                      <p:to>
                                        <p:strVal val="visible"/>
                                      </p:to>
                                    </p:set>
                                    <p:animEffect transition="in" filter="checkerboard(across)">
                                      <p:cBhvr>
                                        <p:cTn id="28"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122"/>
          <p:cNvSpPr/>
          <p:nvPr/>
        </p:nvSpPr>
        <p:spPr>
          <a:xfrm>
            <a:off x="188910" y="304800"/>
            <a:ext cx="5190686" cy="6335486"/>
          </a:xfrm>
          <a:prstGeom prst="rect">
            <a:avLst/>
          </a:prstGeom>
          <a:solidFill>
            <a:srgbClr val="53309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398" name="Google Shape;398;p122"/>
          <p:cNvSpPr txBox="1">
            <a:spLocks noGrp="1"/>
          </p:cNvSpPr>
          <p:nvPr>
            <p:ph type="title"/>
          </p:nvPr>
        </p:nvSpPr>
        <p:spPr>
          <a:xfrm>
            <a:off x="780660" y="2744743"/>
            <a:ext cx="4007186" cy="1455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FFFF"/>
              </a:buClr>
              <a:buSzPct val="111111"/>
              <a:buFont typeface="Libre Franklin Medium"/>
              <a:buNone/>
            </a:pPr>
            <a:r>
              <a:rPr lang="en-US" sz="4000" b="1" dirty="0">
                <a:solidFill>
                  <a:srgbClr val="FFFFFF"/>
                </a:solidFill>
                <a:latin typeface="Libre Franklin" pitchFamily="2" charset="77"/>
              </a:rPr>
              <a:t>ACCESS TO RECORDS </a:t>
            </a:r>
            <a:endParaRPr sz="4000" b="1" dirty="0">
              <a:solidFill>
                <a:srgbClr val="FFFFFF"/>
              </a:solidFill>
              <a:latin typeface="Libre Franklin" pitchFamily="2" charset="77"/>
            </a:endParaRPr>
          </a:p>
        </p:txBody>
      </p:sp>
      <p:sp>
        <p:nvSpPr>
          <p:cNvPr id="402" name="Google Shape;402;p122"/>
          <p:cNvSpPr/>
          <p:nvPr/>
        </p:nvSpPr>
        <p:spPr>
          <a:xfrm>
            <a:off x="5888189" y="261257"/>
            <a:ext cx="5723706" cy="6335486"/>
          </a:xfrm>
          <a:prstGeom prst="rect">
            <a:avLst/>
          </a:prstGeom>
          <a:solidFill>
            <a:srgbClr val="F2F2F2"/>
          </a:solidFill>
          <a:ln>
            <a:noFill/>
          </a:ln>
        </p:spPr>
        <p:txBody>
          <a:bodyPr spcFirstLastPara="1" wrap="square" lIns="91425" tIns="91425" rIns="91425" bIns="91425" anchor="ctr" anchorCtr="0">
            <a:noAutofit/>
          </a:bodyPr>
          <a:lstStyle/>
          <a:p>
            <a:pPr marL="285750" indent="-285750" fontAlgn="base">
              <a:buClr>
                <a:srgbClr val="7030A0"/>
              </a:buClr>
              <a:buFont typeface="Arial" panose="020B0604020202020204" pitchFamily="34" charset="0"/>
              <a:buChar char="•"/>
            </a:pPr>
            <a:r>
              <a:rPr lang="en-GB" sz="2000" dirty="0">
                <a:solidFill>
                  <a:srgbClr val="7030A0"/>
                </a:solidFill>
                <a:latin typeface="Libre Franklin" pitchFamily="2" charset="77"/>
              </a:rPr>
              <a:t>Patients have a right to access their dental records </a:t>
            </a:r>
          </a:p>
          <a:p>
            <a:pPr marL="285750" indent="-285750" fontAlgn="base">
              <a:buClr>
                <a:srgbClr val="7030A0"/>
              </a:buClr>
              <a:buFont typeface="Arial" panose="020B0604020202020204" pitchFamily="34" charset="0"/>
              <a:buChar char="•"/>
            </a:pPr>
            <a:endParaRPr lang="en-GB" sz="2000" dirty="0">
              <a:solidFill>
                <a:srgbClr val="7030A0"/>
              </a:solidFill>
              <a:latin typeface="Libre Franklin" pitchFamily="2" charset="77"/>
            </a:endParaRPr>
          </a:p>
          <a:p>
            <a:pPr marL="285750" indent="-285750" fontAlgn="base">
              <a:buClr>
                <a:srgbClr val="7030A0"/>
              </a:buClr>
              <a:buFont typeface="Arial" panose="020B0604020202020204" pitchFamily="34" charset="0"/>
              <a:buChar char="•"/>
            </a:pPr>
            <a:r>
              <a:rPr lang="en-GB" sz="2000" dirty="0">
                <a:solidFill>
                  <a:srgbClr val="7030A0"/>
                </a:solidFill>
                <a:latin typeface="Libre Franklin" pitchFamily="2" charset="77"/>
              </a:rPr>
              <a:t>Must be disclosed with in 40 days of receipt</a:t>
            </a:r>
          </a:p>
          <a:p>
            <a:pPr marL="285750" indent="-285750" fontAlgn="base">
              <a:buClr>
                <a:srgbClr val="7030A0"/>
              </a:buClr>
              <a:buFont typeface="Arial" panose="020B0604020202020204" pitchFamily="34" charset="0"/>
              <a:buChar char="•"/>
            </a:pPr>
            <a:endParaRPr lang="en-GB" sz="2000" dirty="0">
              <a:solidFill>
                <a:srgbClr val="7030A0"/>
              </a:solidFill>
              <a:latin typeface="Libre Franklin" pitchFamily="2" charset="77"/>
            </a:endParaRPr>
          </a:p>
          <a:p>
            <a:pPr marL="285750" indent="-285750" fontAlgn="base">
              <a:buClr>
                <a:srgbClr val="7030A0"/>
              </a:buClr>
              <a:buFont typeface="Arial" panose="020B0604020202020204" pitchFamily="34" charset="0"/>
              <a:buChar char="•"/>
            </a:pPr>
            <a:r>
              <a:rPr lang="en-GB" sz="2000" dirty="0">
                <a:solidFill>
                  <a:srgbClr val="7030A0"/>
                </a:solidFill>
                <a:latin typeface="Libre Franklin" pitchFamily="2" charset="77"/>
              </a:rPr>
              <a:t>If the patient passes away then according to the Access to Health Records  1990  the right passes on to those who may have a claim against their estate</a:t>
            </a:r>
          </a:p>
          <a:p>
            <a:pPr marL="285750" indent="-285750" fontAlgn="base">
              <a:buClr>
                <a:srgbClr val="7030A0"/>
              </a:buClr>
              <a:buFont typeface="Arial" panose="020B0604020202020204" pitchFamily="34" charset="0"/>
              <a:buChar char="•"/>
            </a:pPr>
            <a:endParaRPr lang="en-GB" sz="2000" dirty="0">
              <a:solidFill>
                <a:srgbClr val="7030A0"/>
              </a:solidFill>
              <a:latin typeface="Libre Franklin" pitchFamily="2" charset="77"/>
            </a:endParaRPr>
          </a:p>
          <a:p>
            <a:pPr marL="285750" indent="-285750" fontAlgn="base">
              <a:buClr>
                <a:srgbClr val="7030A0"/>
              </a:buClr>
              <a:buFont typeface="Arial" panose="020B0604020202020204" pitchFamily="34" charset="0"/>
              <a:buChar char="•"/>
            </a:pPr>
            <a:r>
              <a:rPr lang="en-GB" sz="2000" dirty="0">
                <a:solidFill>
                  <a:srgbClr val="7030A0"/>
                </a:solidFill>
                <a:latin typeface="Libre Franklin" pitchFamily="2" charset="77"/>
              </a:rPr>
              <a:t>Records must be confidential as mentioned before and without the patient’s consent no information can be given out unless it is for the benefit of saving someone’s life </a:t>
            </a:r>
            <a:r>
              <a:rPr lang="en-GB" sz="2000" dirty="0" err="1">
                <a:solidFill>
                  <a:srgbClr val="7030A0"/>
                </a:solidFill>
                <a:latin typeface="Libre Franklin" pitchFamily="2" charset="77"/>
              </a:rPr>
              <a:t>e.g</a:t>
            </a:r>
            <a:r>
              <a:rPr lang="en-GB" sz="2000" dirty="0">
                <a:solidFill>
                  <a:srgbClr val="7030A0"/>
                </a:solidFill>
                <a:latin typeface="Libre Franklin" pitchFamily="2" charset="77"/>
              </a:rPr>
              <a:t> to the police / court </a:t>
            </a:r>
          </a:p>
          <a:p>
            <a:pPr marL="285750" indent="-285750" fontAlgn="base">
              <a:buClr>
                <a:srgbClr val="7030A0"/>
              </a:buClr>
              <a:buFont typeface="Arial" panose="020B0604020202020204" pitchFamily="34" charset="0"/>
              <a:buChar char="•"/>
            </a:pPr>
            <a:endParaRPr lang="en-GB" sz="2000" dirty="0">
              <a:solidFill>
                <a:srgbClr val="7030A0"/>
              </a:solidFill>
              <a:latin typeface="Libre Franklin" pitchFamily="2" charset="77"/>
            </a:endParaRPr>
          </a:p>
          <a:p>
            <a:pPr marL="285750" indent="-285750" fontAlgn="base">
              <a:buClr>
                <a:srgbClr val="7030A0"/>
              </a:buClr>
              <a:buFont typeface="Arial" panose="020B0604020202020204" pitchFamily="34" charset="0"/>
              <a:buChar char="•"/>
            </a:pPr>
            <a:r>
              <a:rPr lang="en-GB" sz="2000" dirty="0">
                <a:solidFill>
                  <a:srgbClr val="7030A0"/>
                </a:solidFill>
                <a:latin typeface="Libre Franklin" pitchFamily="2" charset="77"/>
              </a:rPr>
              <a:t>If anyone else like lawyers need to access records they must obtain consent from the patient beforehand</a:t>
            </a:r>
          </a:p>
        </p:txBody>
      </p:sp>
      <p:pic>
        <p:nvPicPr>
          <p:cNvPr id="408" name="Google Shape;408;p122" descr="DTC-logo535-130.png"/>
          <p:cNvPicPr preferRelativeResize="0"/>
          <p:nvPr/>
        </p:nvPicPr>
        <p:blipFill rotWithShape="1">
          <a:blip r:embed="rId3">
            <a:alphaModFix/>
          </a:blip>
          <a:srcRect/>
          <a:stretch/>
        </p:blipFill>
        <p:spPr>
          <a:xfrm>
            <a:off x="10600463" y="9"/>
            <a:ext cx="1520025" cy="369352"/>
          </a:xfrm>
          <a:prstGeom prst="rect">
            <a:avLst/>
          </a:prstGeom>
          <a:noFill/>
          <a:ln>
            <a:noFill/>
          </a:ln>
        </p:spPr>
      </p:pic>
    </p:spTree>
    <p:extLst>
      <p:ext uri="{BB962C8B-B14F-4D97-AF65-F5344CB8AC3E}">
        <p14:creationId xmlns:p14="http://schemas.microsoft.com/office/powerpoint/2010/main" val="417433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500"/>
                                  </p:stCondLst>
                                  <p:childTnLst>
                                    <p:set>
                                      <p:cBhvr>
                                        <p:cTn id="6" dur="1" fill="hold">
                                          <p:stCondLst>
                                            <p:cond delay="0"/>
                                          </p:stCondLst>
                                        </p:cTn>
                                        <p:tgtEl>
                                          <p:spTgt spid="3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6" name="Google Shape;621;g10182d5d6c8_0_419">
            <a:extLst>
              <a:ext uri="{FF2B5EF4-FFF2-40B4-BE49-F238E27FC236}">
                <a16:creationId xmlns:a16="http://schemas.microsoft.com/office/drawing/2014/main" id="{7593D5EE-4FE8-C94E-9B56-70CCEC10312C}"/>
              </a:ext>
            </a:extLst>
          </p:cNvPr>
          <p:cNvSpPr/>
          <p:nvPr/>
        </p:nvSpPr>
        <p:spPr>
          <a:xfrm>
            <a:off x="0" y="0"/>
            <a:ext cx="12191999" cy="1828566"/>
          </a:xfrm>
          <a:prstGeom prst="roundRect">
            <a:avLst>
              <a:gd name="adj" fmla="val 10000"/>
            </a:avLst>
          </a:prstGeom>
          <a:solidFill>
            <a:srgbClr val="D3B6EA"/>
          </a:solidFill>
          <a:ln>
            <a:noFill/>
          </a:ln>
        </p:spPr>
        <p:txBody>
          <a:bodyPr spcFirstLastPara="1" wrap="square" lIns="91425" tIns="91425" rIns="91425" bIns="91425" anchor="ctr" anchorCtr="0">
            <a:noAutofit/>
          </a:bodyPr>
          <a:lstStyle/>
          <a:p>
            <a:pPr algn="ctr"/>
            <a:endParaRPr lang="en-GB" sz="3200" b="1" dirty="0">
              <a:solidFill>
                <a:schemeClr val="bg1"/>
              </a:solidFill>
              <a:latin typeface="Libre Franklin" pitchFamily="2" charset="77"/>
            </a:endParaRPr>
          </a:p>
          <a:p>
            <a:pPr algn="ctr"/>
            <a:endParaRPr lang="en-GB" sz="3200" b="1" dirty="0">
              <a:solidFill>
                <a:schemeClr val="bg1"/>
              </a:solidFill>
              <a:latin typeface="Libre Franklin" pitchFamily="2" charset="77"/>
            </a:endParaRPr>
          </a:p>
          <a:p>
            <a:pPr algn="ctr"/>
            <a:r>
              <a:rPr lang="en-GB" sz="3200" b="1" dirty="0">
                <a:solidFill>
                  <a:schemeClr val="bg1"/>
                </a:solidFill>
                <a:latin typeface="Libre Franklin" pitchFamily="2" charset="77"/>
              </a:rPr>
              <a:t>HOW LONG SHOULD YOU RETAIN RECORDS?</a:t>
            </a:r>
          </a:p>
          <a:p>
            <a:br>
              <a:rPr lang="en-GB" sz="3200" dirty="0"/>
            </a:br>
            <a:r>
              <a:rPr lang="en-US" sz="1800" dirty="0">
                <a:solidFill>
                  <a:srgbClr val="FFFFFF"/>
                </a:solidFill>
                <a:latin typeface="Libre Franklin"/>
                <a:ea typeface="Libre Franklin"/>
                <a:cs typeface="Libre Franklin"/>
                <a:sym typeface="Libre Franklin"/>
              </a:rPr>
              <a:t> </a:t>
            </a:r>
            <a:endParaRPr lang="en-GB" sz="2000" b="1" dirty="0">
              <a:solidFill>
                <a:srgbClr val="7030A0"/>
              </a:solidFill>
              <a:latin typeface="Libre Franklin" pitchFamily="2" charset="77"/>
            </a:endParaRPr>
          </a:p>
        </p:txBody>
      </p:sp>
      <p:sp>
        <p:nvSpPr>
          <p:cNvPr id="7" name="Google Shape;686;g10182d5d6c8_0_478">
            <a:extLst>
              <a:ext uri="{FF2B5EF4-FFF2-40B4-BE49-F238E27FC236}">
                <a16:creationId xmlns:a16="http://schemas.microsoft.com/office/drawing/2014/main" id="{015F73B6-2283-1845-9166-68194A0D1CBE}"/>
              </a:ext>
            </a:extLst>
          </p:cNvPr>
          <p:cNvSpPr txBox="1"/>
          <p:nvPr/>
        </p:nvSpPr>
        <p:spPr>
          <a:xfrm>
            <a:off x="1408177" y="2029500"/>
            <a:ext cx="10175624" cy="3877954"/>
          </a:xfrm>
          <a:prstGeom prst="rect">
            <a:avLst/>
          </a:prstGeom>
          <a:noFill/>
          <a:ln>
            <a:noFill/>
          </a:ln>
        </p:spPr>
        <p:txBody>
          <a:bodyPr spcFirstLastPara="1" wrap="square" lIns="91425" tIns="91425" rIns="91425" bIns="91425" anchor="t" anchorCtr="0">
            <a:spAutoFit/>
          </a:bodyPr>
          <a:lstStyle/>
          <a:p>
            <a:r>
              <a:rPr lang="en-GB" sz="2000" dirty="0">
                <a:solidFill>
                  <a:srgbClr val="7030A0"/>
                </a:solidFill>
                <a:latin typeface="Libre Franklin" pitchFamily="2" charset="77"/>
              </a:rPr>
              <a:t>Guidance from the Dept of Health has outlined that for paper / paperless records you should keep before destroying</a:t>
            </a:r>
          </a:p>
          <a:p>
            <a:endParaRPr lang="en-GB" sz="2000" b="1" u="sng" dirty="0">
              <a:solidFill>
                <a:srgbClr val="7030A0"/>
              </a:solidFill>
              <a:latin typeface="Libre Franklin" pitchFamily="2" charset="77"/>
            </a:endParaRPr>
          </a:p>
          <a:p>
            <a:r>
              <a:rPr lang="en-GB" sz="2000" b="1" u="sng" dirty="0">
                <a:solidFill>
                  <a:srgbClr val="7030A0"/>
                </a:solidFill>
                <a:latin typeface="Libre Franklin" pitchFamily="2" charset="77"/>
              </a:rPr>
              <a:t>For community care:</a:t>
            </a:r>
          </a:p>
          <a:p>
            <a:endParaRPr lang="en-GB" sz="2000" dirty="0">
              <a:solidFill>
                <a:srgbClr val="7030A0"/>
              </a:solidFill>
              <a:latin typeface="Libre Franklin" pitchFamily="2" charset="77"/>
            </a:endParaRPr>
          </a:p>
          <a:p>
            <a:pPr marL="342900" indent="-342900" fontAlgn="base">
              <a:buClr>
                <a:srgbClr val="7030A0"/>
              </a:buClr>
              <a:buFont typeface="Arial" panose="020B0604020202020204" pitchFamily="34" charset="0"/>
              <a:buChar char="•"/>
            </a:pPr>
            <a:r>
              <a:rPr lang="en-GB" sz="2000" dirty="0">
                <a:solidFill>
                  <a:srgbClr val="7030A0"/>
                </a:solidFill>
                <a:latin typeface="Libre Franklin" pitchFamily="2" charset="77"/>
              </a:rPr>
              <a:t>Maximum 11 years for adults</a:t>
            </a:r>
          </a:p>
          <a:p>
            <a:pPr marL="342900" indent="-342900" fontAlgn="base">
              <a:buClr>
                <a:srgbClr val="7030A0"/>
              </a:buClr>
              <a:buFont typeface="Arial" panose="020B0604020202020204" pitchFamily="34" charset="0"/>
              <a:buChar char="•"/>
            </a:pPr>
            <a:r>
              <a:rPr lang="en-GB" sz="2000" dirty="0">
                <a:solidFill>
                  <a:srgbClr val="7030A0"/>
                </a:solidFill>
                <a:latin typeface="Libre Franklin" pitchFamily="2" charset="77"/>
              </a:rPr>
              <a:t>Until 25 years for minors (whichever is the longer)</a:t>
            </a:r>
          </a:p>
          <a:p>
            <a:br>
              <a:rPr lang="en-GB" sz="2000" dirty="0">
                <a:solidFill>
                  <a:srgbClr val="7030A0"/>
                </a:solidFill>
                <a:latin typeface="Libre Franklin" pitchFamily="2" charset="77"/>
              </a:rPr>
            </a:br>
            <a:r>
              <a:rPr lang="en-GB" sz="2000" b="1" u="sng" dirty="0">
                <a:solidFill>
                  <a:srgbClr val="7030A0"/>
                </a:solidFill>
                <a:latin typeface="Libre Franklin" pitchFamily="2" charset="77"/>
              </a:rPr>
              <a:t>For Hospital care:</a:t>
            </a:r>
          </a:p>
          <a:p>
            <a:endParaRPr lang="en-GB" sz="2000" dirty="0">
              <a:solidFill>
                <a:srgbClr val="7030A0"/>
              </a:solidFill>
              <a:latin typeface="Libre Franklin" pitchFamily="2" charset="77"/>
            </a:endParaRPr>
          </a:p>
          <a:p>
            <a:pPr marL="342900" indent="-342900" fontAlgn="base">
              <a:buClr>
                <a:srgbClr val="7030A0"/>
              </a:buClr>
              <a:buFont typeface="Arial" panose="020B0604020202020204" pitchFamily="34" charset="0"/>
              <a:buChar char="•"/>
            </a:pPr>
            <a:r>
              <a:rPr lang="en-GB" sz="2000" dirty="0">
                <a:solidFill>
                  <a:srgbClr val="7030A0"/>
                </a:solidFill>
                <a:latin typeface="Libre Franklin" pitchFamily="2" charset="77"/>
              </a:rPr>
              <a:t>8 years for adults</a:t>
            </a:r>
          </a:p>
          <a:p>
            <a:pPr marL="342900" indent="-342900" fontAlgn="base">
              <a:buClr>
                <a:srgbClr val="7030A0"/>
              </a:buClr>
              <a:buFont typeface="Arial" panose="020B0604020202020204" pitchFamily="34" charset="0"/>
              <a:buChar char="•"/>
            </a:pPr>
            <a:r>
              <a:rPr lang="en-GB" sz="2000" dirty="0">
                <a:solidFill>
                  <a:srgbClr val="7030A0"/>
                </a:solidFill>
                <a:latin typeface="Libre Franklin" pitchFamily="2" charset="77"/>
              </a:rPr>
              <a:t>25 years or 8 years post death for children </a:t>
            </a:r>
          </a:p>
        </p:txBody>
      </p:sp>
      <p:pic>
        <p:nvPicPr>
          <p:cNvPr id="8" name="Google Shape;430;g10182d5d6c8_0_9" descr="DTC-logo535-130.png">
            <a:extLst>
              <a:ext uri="{FF2B5EF4-FFF2-40B4-BE49-F238E27FC236}">
                <a16:creationId xmlns:a16="http://schemas.microsoft.com/office/drawing/2014/main" id="{BE93D378-759D-7B4A-BCCA-8E1C9BAE5F77}"/>
              </a:ext>
            </a:extLst>
          </p:cNvPr>
          <p:cNvPicPr preferRelativeResize="0"/>
          <p:nvPr/>
        </p:nvPicPr>
        <p:blipFill rotWithShape="1">
          <a:blip r:embed="rId3">
            <a:alphaModFix/>
          </a:blip>
          <a:srcRect/>
          <a:stretch/>
        </p:blipFill>
        <p:spPr>
          <a:xfrm>
            <a:off x="10502688" y="200934"/>
            <a:ext cx="1520025" cy="369352"/>
          </a:xfrm>
          <a:prstGeom prst="rect">
            <a:avLst/>
          </a:prstGeom>
          <a:noFill/>
          <a:ln>
            <a:noFill/>
          </a:ln>
        </p:spPr>
      </p:pic>
    </p:spTree>
    <p:extLst>
      <p:ext uri="{BB962C8B-B14F-4D97-AF65-F5344CB8AC3E}">
        <p14:creationId xmlns:p14="http://schemas.microsoft.com/office/powerpoint/2010/main" val="1988671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checkerboard(across)">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checkerboard(across)">
                                      <p:cBhvr>
                                        <p:cTn id="18" dur="500"/>
                                        <p:tgtEl>
                                          <p:spTgt spid="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checkerboard(across)">
                                      <p:cBhvr>
                                        <p:cTn id="23" dur="500"/>
                                        <p:tgtEl>
                                          <p:spTgt spid="7">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7">
                                            <p:txEl>
                                              <p:pRg st="5" end="5"/>
                                            </p:txEl>
                                          </p:spTgt>
                                        </p:tgtEl>
                                        <p:attrNameLst>
                                          <p:attrName>style.visibility</p:attrName>
                                        </p:attrNameLst>
                                      </p:cBhvr>
                                      <p:to>
                                        <p:strVal val="visible"/>
                                      </p:to>
                                    </p:set>
                                    <p:animEffect transition="in" filter="checkerboard(across)">
                                      <p:cBhvr>
                                        <p:cTn id="28" dur="500"/>
                                        <p:tgtEl>
                                          <p:spTgt spid="7">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7">
                                            <p:txEl>
                                              <p:pRg st="6" end="6"/>
                                            </p:txEl>
                                          </p:spTgt>
                                        </p:tgtEl>
                                        <p:attrNameLst>
                                          <p:attrName>style.visibility</p:attrName>
                                        </p:attrNameLst>
                                      </p:cBhvr>
                                      <p:to>
                                        <p:strVal val="visible"/>
                                      </p:to>
                                    </p:set>
                                    <p:animEffect transition="in" filter="checkerboard(across)">
                                      <p:cBhvr>
                                        <p:cTn id="33" dur="500"/>
                                        <p:tgtEl>
                                          <p:spTgt spid="7">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7">
                                            <p:txEl>
                                              <p:pRg st="8" end="8"/>
                                            </p:txEl>
                                          </p:spTgt>
                                        </p:tgtEl>
                                        <p:attrNameLst>
                                          <p:attrName>style.visibility</p:attrName>
                                        </p:attrNameLst>
                                      </p:cBhvr>
                                      <p:to>
                                        <p:strVal val="visible"/>
                                      </p:to>
                                    </p:set>
                                    <p:animEffect transition="in" filter="checkerboard(across)">
                                      <p:cBhvr>
                                        <p:cTn id="38" dur="500"/>
                                        <p:tgtEl>
                                          <p:spTgt spid="7">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7">
                                            <p:txEl>
                                              <p:pRg st="9" end="9"/>
                                            </p:txEl>
                                          </p:spTgt>
                                        </p:tgtEl>
                                        <p:attrNameLst>
                                          <p:attrName>style.visibility</p:attrName>
                                        </p:attrNameLst>
                                      </p:cBhvr>
                                      <p:to>
                                        <p:strVal val="visible"/>
                                      </p:to>
                                    </p:set>
                                    <p:animEffect transition="in" filter="checkerboard(across)">
                                      <p:cBhvr>
                                        <p:cTn id="43"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459;g10182d5d6c8_0_78">
            <a:extLst>
              <a:ext uri="{FF2B5EF4-FFF2-40B4-BE49-F238E27FC236}">
                <a16:creationId xmlns:a16="http://schemas.microsoft.com/office/drawing/2014/main" id="{0C9DEAEB-8F51-8249-A9AA-BED3AD3D69FB}"/>
              </a:ext>
            </a:extLst>
          </p:cNvPr>
          <p:cNvSpPr/>
          <p:nvPr/>
        </p:nvSpPr>
        <p:spPr>
          <a:xfrm>
            <a:off x="841248" y="899159"/>
            <a:ext cx="10791827" cy="5779008"/>
          </a:xfrm>
          <a:prstGeom prst="roundRect">
            <a:avLst>
              <a:gd name="adj" fmla="val 10000"/>
            </a:avLst>
          </a:prstGeom>
          <a:solidFill>
            <a:srgbClr val="7030A0"/>
          </a:solidFill>
          <a:ln>
            <a:noFill/>
          </a:ln>
        </p:spPr>
        <p:txBody>
          <a:bodyPr spcFirstLastPara="1" wrap="square" lIns="91425" tIns="91425" rIns="91425" bIns="91425" anchor="ctr" anchorCtr="0">
            <a:noAutofit/>
          </a:bodyPr>
          <a:lstStyle/>
          <a:p>
            <a:pPr fontAlgn="base"/>
            <a:r>
              <a:rPr lang="en-GB" sz="2400" b="1" u="sng" dirty="0">
                <a:solidFill>
                  <a:schemeClr val="bg1"/>
                </a:solidFill>
                <a:latin typeface="Libre Franklin" pitchFamily="2" charset="77"/>
              </a:rPr>
              <a:t>Personal data comprises:</a:t>
            </a:r>
          </a:p>
          <a:p>
            <a:pPr fontAlgn="base"/>
            <a:endParaRPr lang="en-GB" sz="2000" dirty="0">
              <a:solidFill>
                <a:schemeClr val="bg1"/>
              </a:solidFill>
              <a:latin typeface="Libre Franklin" pitchFamily="2" charset="77"/>
            </a:endParaRPr>
          </a:p>
          <a:p>
            <a:pPr fontAlgn="base"/>
            <a:r>
              <a:rPr lang="en-GB" sz="2000" dirty="0">
                <a:solidFill>
                  <a:schemeClr val="bg1"/>
                </a:solidFill>
                <a:latin typeface="Libre Franklin" pitchFamily="2" charset="77"/>
              </a:rPr>
              <a:t>Past and current medical and dental condition; personal details such as age, national insurance number/NHS number, address, telephone number and general medical practitioner details</a:t>
            </a:r>
          </a:p>
          <a:p>
            <a:pPr fontAlgn="base"/>
            <a:endParaRPr lang="en-GB" sz="2000" dirty="0">
              <a:solidFill>
                <a:schemeClr val="bg1"/>
              </a:solidFill>
              <a:latin typeface="Libre Franklin" pitchFamily="2" charset="77"/>
            </a:endParaRPr>
          </a:p>
          <a:p>
            <a:pPr fontAlgn="base"/>
            <a:r>
              <a:rPr lang="en-GB" sz="2000" dirty="0">
                <a:solidFill>
                  <a:schemeClr val="bg1"/>
                </a:solidFill>
                <a:latin typeface="Libre Franklin" pitchFamily="2" charset="77"/>
              </a:rPr>
              <a:t>Radiographs, clinical photographs and study models</a:t>
            </a:r>
          </a:p>
          <a:p>
            <a:pPr fontAlgn="base"/>
            <a:endParaRPr lang="en-GB" sz="2000" dirty="0">
              <a:solidFill>
                <a:schemeClr val="bg1"/>
              </a:solidFill>
              <a:latin typeface="Libre Franklin" pitchFamily="2" charset="77"/>
            </a:endParaRPr>
          </a:p>
          <a:p>
            <a:pPr fontAlgn="base"/>
            <a:r>
              <a:rPr lang="en-GB" sz="2000" dirty="0">
                <a:solidFill>
                  <a:schemeClr val="bg1"/>
                </a:solidFill>
                <a:latin typeface="Libre Franklin" pitchFamily="2" charset="77"/>
              </a:rPr>
              <a:t>Information about the treatment  provided or propose to provide and its cost </a:t>
            </a:r>
          </a:p>
          <a:p>
            <a:pPr fontAlgn="base"/>
            <a:endParaRPr lang="en-GB" sz="2000" dirty="0">
              <a:solidFill>
                <a:schemeClr val="bg1"/>
              </a:solidFill>
              <a:latin typeface="Libre Franklin" pitchFamily="2" charset="77"/>
            </a:endParaRPr>
          </a:p>
          <a:p>
            <a:pPr fontAlgn="base"/>
            <a:r>
              <a:rPr lang="en-GB" sz="2000" dirty="0">
                <a:solidFill>
                  <a:schemeClr val="bg1"/>
                </a:solidFill>
                <a:latin typeface="Libre Franklin" pitchFamily="2" charset="77"/>
              </a:rPr>
              <a:t>Notes of conversations/incidents that might occur for which a record needs to be kept    </a:t>
            </a:r>
          </a:p>
          <a:p>
            <a:pPr fontAlgn="base"/>
            <a:endParaRPr lang="en-GB" sz="2000" dirty="0">
              <a:solidFill>
                <a:schemeClr val="bg1"/>
              </a:solidFill>
              <a:latin typeface="Libre Franklin" pitchFamily="2" charset="77"/>
            </a:endParaRPr>
          </a:p>
          <a:p>
            <a:pPr fontAlgn="base"/>
            <a:r>
              <a:rPr lang="en-GB" sz="2000" dirty="0">
                <a:solidFill>
                  <a:schemeClr val="bg1"/>
                </a:solidFill>
                <a:latin typeface="Libre Franklin" pitchFamily="2" charset="77"/>
              </a:rPr>
              <a:t>Records of consent to treatment</a:t>
            </a:r>
          </a:p>
          <a:p>
            <a:pPr fontAlgn="base"/>
            <a:endParaRPr lang="en-GB" sz="2000" dirty="0">
              <a:solidFill>
                <a:schemeClr val="bg1"/>
              </a:solidFill>
              <a:latin typeface="Libre Franklin" pitchFamily="2" charset="77"/>
            </a:endParaRPr>
          </a:p>
          <a:p>
            <a:pPr fontAlgn="base"/>
            <a:r>
              <a:rPr lang="en-GB" sz="2000" dirty="0">
                <a:solidFill>
                  <a:schemeClr val="bg1"/>
                </a:solidFill>
                <a:latin typeface="Libre Franklin" pitchFamily="2" charset="77"/>
              </a:rPr>
              <a:t>Any correspondence relating to patients with other health care professionals, for example in the hospital or community services.</a:t>
            </a:r>
          </a:p>
        </p:txBody>
      </p:sp>
      <p:sp>
        <p:nvSpPr>
          <p:cNvPr id="6" name="Google Shape;413;p5">
            <a:extLst>
              <a:ext uri="{FF2B5EF4-FFF2-40B4-BE49-F238E27FC236}">
                <a16:creationId xmlns:a16="http://schemas.microsoft.com/office/drawing/2014/main" id="{29547132-F2D7-2F48-96A8-E7FF4DC2EF62}"/>
              </a:ext>
            </a:extLst>
          </p:cNvPr>
          <p:cNvSpPr txBox="1">
            <a:spLocks noGrp="1"/>
          </p:cNvSpPr>
          <p:nvPr>
            <p:ph type="title"/>
          </p:nvPr>
        </p:nvSpPr>
        <p:spPr>
          <a:xfrm rot="-365">
            <a:off x="142483" y="180190"/>
            <a:ext cx="10791793" cy="746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7030A0"/>
              </a:buClr>
              <a:buSzPts val="4000"/>
              <a:buFont typeface="Libre Franklin Medium"/>
              <a:buNone/>
            </a:pPr>
            <a:r>
              <a:rPr lang="en-US" sz="4000" b="1" dirty="0">
                <a:latin typeface="Libre Franklin" pitchFamily="2" charset="77"/>
              </a:rPr>
              <a:t>PERSONAL DATA – CONFIDENTIALITY (DPA) </a:t>
            </a:r>
            <a:endParaRPr sz="4000" b="1" dirty="0">
              <a:latin typeface="Libre Franklin" pitchFamily="2" charset="77"/>
            </a:endParaRPr>
          </a:p>
        </p:txBody>
      </p:sp>
    </p:spTree>
    <p:extLst>
      <p:ext uri="{BB962C8B-B14F-4D97-AF65-F5344CB8AC3E}">
        <p14:creationId xmlns:p14="http://schemas.microsoft.com/office/powerpoint/2010/main" val="1146816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C2CFF"/>
        </a:solidFill>
        <a:effectLst/>
      </p:bgPr>
    </p:bg>
    <p:spTree>
      <p:nvGrpSpPr>
        <p:cNvPr id="1" name="Shape 647"/>
        <p:cNvGrpSpPr/>
        <p:nvPr/>
      </p:nvGrpSpPr>
      <p:grpSpPr>
        <a:xfrm>
          <a:off x="0" y="0"/>
          <a:ext cx="0" cy="0"/>
          <a:chOff x="0" y="0"/>
          <a:chExt cx="0" cy="0"/>
        </a:xfrm>
      </p:grpSpPr>
      <p:pic>
        <p:nvPicPr>
          <p:cNvPr id="650" name="Google Shape;650;p17" descr="DTC-logo535-130.png"/>
          <p:cNvPicPr preferRelativeResize="0"/>
          <p:nvPr/>
        </p:nvPicPr>
        <p:blipFill rotWithShape="1">
          <a:blip r:embed="rId3">
            <a:alphaModFix/>
          </a:blip>
          <a:srcRect/>
          <a:stretch/>
        </p:blipFill>
        <p:spPr>
          <a:xfrm>
            <a:off x="10502688" y="200934"/>
            <a:ext cx="1520025" cy="369352"/>
          </a:xfrm>
          <a:prstGeom prst="rect">
            <a:avLst/>
          </a:prstGeom>
          <a:noFill/>
          <a:ln>
            <a:noFill/>
          </a:ln>
        </p:spPr>
      </p:pic>
      <p:sp>
        <p:nvSpPr>
          <p:cNvPr id="6" name="TextBox 5">
            <a:extLst>
              <a:ext uri="{FF2B5EF4-FFF2-40B4-BE49-F238E27FC236}">
                <a16:creationId xmlns:a16="http://schemas.microsoft.com/office/drawing/2014/main" id="{38C8E3CE-BE06-454C-9795-EF230CE8D211}"/>
              </a:ext>
            </a:extLst>
          </p:cNvPr>
          <p:cNvSpPr txBox="1"/>
          <p:nvPr/>
        </p:nvSpPr>
        <p:spPr>
          <a:xfrm>
            <a:off x="1647444" y="1293525"/>
            <a:ext cx="8897112" cy="5016758"/>
          </a:xfrm>
          <a:prstGeom prst="rect">
            <a:avLst/>
          </a:prstGeom>
          <a:noFill/>
        </p:spPr>
        <p:txBody>
          <a:bodyPr wrap="square">
            <a:spAutoFit/>
          </a:bodyPr>
          <a:lstStyle/>
          <a:p>
            <a:pPr algn="ctr" fontAlgn="base"/>
            <a:r>
              <a:rPr lang="en-GB" sz="3200" dirty="0">
                <a:solidFill>
                  <a:schemeClr val="bg1"/>
                </a:solidFill>
                <a:latin typeface="Libre Franklin" pitchFamily="2" charset="77"/>
              </a:rPr>
              <a:t>If using compute software – should be able to produce hard copies of records / </a:t>
            </a:r>
            <a:r>
              <a:rPr lang="en-GB" sz="3200" dirty="0" err="1">
                <a:solidFill>
                  <a:schemeClr val="bg1"/>
                </a:solidFill>
                <a:latin typeface="Libre Franklin" pitchFamily="2" charset="77"/>
              </a:rPr>
              <a:t>xrays</a:t>
            </a:r>
            <a:r>
              <a:rPr lang="en-GB" sz="3200" dirty="0">
                <a:solidFill>
                  <a:schemeClr val="bg1"/>
                </a:solidFill>
                <a:latin typeface="Libre Franklin" pitchFamily="2" charset="77"/>
              </a:rPr>
              <a:t>, photos etc for legal purposes</a:t>
            </a:r>
          </a:p>
          <a:p>
            <a:pPr algn="ctr" fontAlgn="base"/>
            <a:r>
              <a:rPr lang="en-GB" sz="3200" dirty="0">
                <a:solidFill>
                  <a:schemeClr val="bg1"/>
                </a:solidFill>
                <a:latin typeface="Libre Franklin" pitchFamily="2" charset="77"/>
              </a:rPr>
              <a:t>Always make sure the records are time stamped – should be automatic in computer software but in paper records must put date and time where applicable</a:t>
            </a:r>
          </a:p>
          <a:p>
            <a:pPr algn="ctr" fontAlgn="base"/>
            <a:r>
              <a:rPr lang="en-GB" sz="3200" dirty="0">
                <a:solidFill>
                  <a:schemeClr val="bg1"/>
                </a:solidFill>
                <a:latin typeface="Libre Franklin" pitchFamily="2" charset="77"/>
              </a:rPr>
              <a:t>If need to alter records always date and time when modified – again will be automatic on the computer </a:t>
            </a:r>
          </a:p>
        </p:txBody>
      </p:sp>
    </p:spTree>
    <p:extLst>
      <p:ext uri="{BB962C8B-B14F-4D97-AF65-F5344CB8AC3E}">
        <p14:creationId xmlns:p14="http://schemas.microsoft.com/office/powerpoint/2010/main" val="4206146099"/>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3028</TotalTime>
  <Words>855</Words>
  <Application>Microsoft Macintosh PowerPoint</Application>
  <PresentationFormat>Widescreen</PresentationFormat>
  <Paragraphs>124</Paragraphs>
  <Slides>14</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Libre Franklin</vt:lpstr>
      <vt:lpstr>Libre Franklin Medium</vt:lpstr>
      <vt:lpstr>Libre Franklin Black</vt:lpstr>
      <vt:lpstr>Calibri</vt:lpstr>
      <vt:lpstr>Office Theme</vt:lpstr>
      <vt:lpstr>1_Office Theme</vt:lpstr>
      <vt:lpstr> Record Keeping Tutorial  </vt:lpstr>
      <vt:lpstr>WHY IS IT IMPORTANT?</vt:lpstr>
      <vt:lpstr>PowerPoint Presentation</vt:lpstr>
      <vt:lpstr>THE 4 C’S</vt:lpstr>
      <vt:lpstr>PowerPoint Presentation</vt:lpstr>
      <vt:lpstr>ACCESS TO RECORDS </vt:lpstr>
      <vt:lpstr>PowerPoint Presentation</vt:lpstr>
      <vt:lpstr>PERSONAL DATA – CONFIDENTIALITY (DPA)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Amalgam BUPA/DTC LEARNING TOOL</dc:title>
  <dc:creator>Aisha akhtar</dc:creator>
  <cp:lastModifiedBy>Azeem, Humaira A.</cp:lastModifiedBy>
  <cp:revision>30</cp:revision>
  <dcterms:created xsi:type="dcterms:W3CDTF">2021-08-08T16:48:57Z</dcterms:created>
  <dcterms:modified xsi:type="dcterms:W3CDTF">2021-11-22T16:04:26Z</dcterms:modified>
</cp:coreProperties>
</file>